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66" r:id="rId2"/>
    <p:sldId id="267" r:id="rId3"/>
  </p:sldIdLst>
  <p:sldSz cx="6858000" cy="12192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2C5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76305" autoAdjust="0"/>
  </p:normalViewPr>
  <p:slideViewPr>
    <p:cSldViewPr snapToGrid="0">
      <p:cViewPr varScale="1">
        <p:scale>
          <a:sx n="38" d="100"/>
          <a:sy n="38" d="100"/>
        </p:scale>
        <p:origin x="2368"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15F46921-3F2A-43CC-9D40-D339E1A46CED}" type="datetimeFigureOut">
              <a:rPr lang="de-DE" smtClean="0"/>
              <a:t>09.10.2024</a:t>
            </a:fld>
            <a:endParaRPr lang="de-DE"/>
          </a:p>
        </p:txBody>
      </p:sp>
      <p:sp>
        <p:nvSpPr>
          <p:cNvPr id="4" name="Folienbildplatzhalter 3"/>
          <p:cNvSpPr>
            <a:spLocks noGrp="1" noRot="1" noChangeAspect="1"/>
          </p:cNvSpPr>
          <p:nvPr>
            <p:ph type="sldImg" idx="2"/>
          </p:nvPr>
        </p:nvSpPr>
        <p:spPr>
          <a:xfrm>
            <a:off x="2457450" y="1241425"/>
            <a:ext cx="1882775" cy="3349625"/>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6A6465E7-51A5-42FE-8B57-8731F9EF8CC5}" type="slidenum">
              <a:rPr lang="de-DE" smtClean="0"/>
              <a:t>‹Nr.›</a:t>
            </a:fld>
            <a:endParaRPr lang="de-DE"/>
          </a:p>
        </p:txBody>
      </p:sp>
    </p:spTree>
    <p:extLst>
      <p:ext uri="{BB962C8B-B14F-4D97-AF65-F5344CB8AC3E}">
        <p14:creationId xmlns:p14="http://schemas.microsoft.com/office/powerpoint/2010/main" val="14323011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dirty="0">
                <a:solidFill>
                  <a:schemeClr val="tx1"/>
                </a:solidFill>
                <a:latin typeface="Times New Roman" panose="02020603050405020304" pitchFamily="18" charset="0"/>
                <a:cs typeface="Times New Roman" panose="02020603050405020304" pitchFamily="18" charset="0"/>
              </a:rPr>
              <a:t> zu Werke von F. von Schirach: eine </a:t>
            </a:r>
            <a:r>
              <a:rPr lang="de-DE" sz="1200" dirty="0">
                <a:solidFill>
                  <a:srgbClr val="FF0000"/>
                </a:solidFill>
                <a:latin typeface="Times New Roman" panose="02020603050405020304" pitchFamily="18" charset="0"/>
                <a:cs typeface="Times New Roman" panose="02020603050405020304" pitchFamily="18" charset="0"/>
              </a:rPr>
              <a:t>Literaturfrage ist gut, aber nicht ich hab keine Ahnung ob man das kennen kann, ich </a:t>
            </a:r>
            <a:r>
              <a:rPr lang="de-DE" sz="1200" dirty="0" err="1">
                <a:solidFill>
                  <a:srgbClr val="FF0000"/>
                </a:solidFill>
                <a:latin typeface="Times New Roman" panose="02020603050405020304" pitchFamily="18" charset="0"/>
                <a:cs typeface="Times New Roman" panose="02020603050405020304" pitchFamily="18" charset="0"/>
              </a:rPr>
              <a:t>kenns</a:t>
            </a:r>
            <a:r>
              <a:rPr lang="de-DE" sz="1200" dirty="0">
                <a:solidFill>
                  <a:srgbClr val="FF0000"/>
                </a:solidFill>
                <a:latin typeface="Times New Roman" panose="02020603050405020304" pitchFamily="18" charset="0"/>
                <a:cs typeface="Times New Roman" panose="02020603050405020304" pitchFamily="18" charset="0"/>
              </a:rPr>
              <a:t> halt nicht…</a:t>
            </a:r>
            <a:endParaRPr lang="de-DE" dirty="0"/>
          </a:p>
        </p:txBody>
      </p:sp>
      <p:sp>
        <p:nvSpPr>
          <p:cNvPr id="4" name="Foliennummernplatzhalter 3"/>
          <p:cNvSpPr>
            <a:spLocks noGrp="1"/>
          </p:cNvSpPr>
          <p:nvPr>
            <p:ph type="sldNum" sz="quarter" idx="5"/>
          </p:nvPr>
        </p:nvSpPr>
        <p:spPr/>
        <p:txBody>
          <a:bodyPr/>
          <a:lstStyle/>
          <a:p>
            <a:fld id="{6A6465E7-51A5-42FE-8B57-8731F9EF8CC5}" type="slidenum">
              <a:rPr lang="de-DE" smtClean="0"/>
              <a:t>2</a:t>
            </a:fld>
            <a:endParaRPr lang="de-DE"/>
          </a:p>
        </p:txBody>
      </p:sp>
    </p:spTree>
    <p:extLst>
      <p:ext uri="{BB962C8B-B14F-4D97-AF65-F5344CB8AC3E}">
        <p14:creationId xmlns:p14="http://schemas.microsoft.com/office/powerpoint/2010/main" val="24864756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995312"/>
            <a:ext cx="5829300" cy="4244622"/>
          </a:xfrm>
        </p:spPr>
        <p:txBody>
          <a:bodyPr anchor="b"/>
          <a:lstStyle>
            <a:lvl1pPr algn="ctr">
              <a:defRPr sz="4500"/>
            </a:lvl1pPr>
          </a:lstStyle>
          <a:p>
            <a:r>
              <a:rPr lang="de-DE"/>
              <a:t>Mastertitelformat bearbeiten</a:t>
            </a:r>
            <a:endParaRPr lang="en-US" dirty="0"/>
          </a:p>
        </p:txBody>
      </p:sp>
      <p:sp>
        <p:nvSpPr>
          <p:cNvPr id="3" name="Subtitle 2"/>
          <p:cNvSpPr>
            <a:spLocks noGrp="1"/>
          </p:cNvSpPr>
          <p:nvPr>
            <p:ph type="subTitle" idx="1"/>
          </p:nvPr>
        </p:nvSpPr>
        <p:spPr>
          <a:xfrm>
            <a:off x="857250" y="6403623"/>
            <a:ext cx="5143500" cy="294357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CADA754-414F-40C5-9FBE-9201CF215DAD}" type="datetimeFigureOut">
              <a:rPr lang="de-DE" smtClean="0"/>
              <a:t>09.10.2024</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3626487D-8E58-4A31-BBD1-C43AA9BF609F}" type="slidenum">
              <a:rPr lang="de-DE" smtClean="0"/>
              <a:t>‹Nr.›</a:t>
            </a:fld>
            <a:endParaRPr lang="de-DE"/>
          </a:p>
        </p:txBody>
      </p:sp>
    </p:spTree>
    <p:extLst>
      <p:ext uri="{BB962C8B-B14F-4D97-AF65-F5344CB8AC3E}">
        <p14:creationId xmlns:p14="http://schemas.microsoft.com/office/powerpoint/2010/main" val="40548124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CADA754-414F-40C5-9FBE-9201CF215DAD}" type="datetimeFigureOut">
              <a:rPr lang="de-DE" smtClean="0"/>
              <a:t>09.10.2024</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3626487D-8E58-4A31-BBD1-C43AA9BF609F}" type="slidenum">
              <a:rPr lang="de-DE" smtClean="0"/>
              <a:t>‹Nr.›</a:t>
            </a:fld>
            <a:endParaRPr lang="de-DE"/>
          </a:p>
        </p:txBody>
      </p:sp>
    </p:spTree>
    <p:extLst>
      <p:ext uri="{BB962C8B-B14F-4D97-AF65-F5344CB8AC3E}">
        <p14:creationId xmlns:p14="http://schemas.microsoft.com/office/powerpoint/2010/main" val="5579977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649111"/>
            <a:ext cx="1478756" cy="10332156"/>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471488" y="649111"/>
            <a:ext cx="4350544" cy="10332156"/>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CADA754-414F-40C5-9FBE-9201CF215DAD}" type="datetimeFigureOut">
              <a:rPr lang="de-DE" smtClean="0"/>
              <a:t>09.10.2024</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3626487D-8E58-4A31-BBD1-C43AA9BF609F}" type="slidenum">
              <a:rPr lang="de-DE" smtClean="0"/>
              <a:t>‹Nr.›</a:t>
            </a:fld>
            <a:endParaRPr lang="de-DE"/>
          </a:p>
        </p:txBody>
      </p:sp>
    </p:spTree>
    <p:extLst>
      <p:ext uri="{BB962C8B-B14F-4D97-AF65-F5344CB8AC3E}">
        <p14:creationId xmlns:p14="http://schemas.microsoft.com/office/powerpoint/2010/main" val="2594508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CADA754-414F-40C5-9FBE-9201CF215DAD}" type="datetimeFigureOut">
              <a:rPr lang="de-DE" smtClean="0"/>
              <a:t>09.10.2024</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3626487D-8E58-4A31-BBD1-C43AA9BF609F}" type="slidenum">
              <a:rPr lang="de-DE" smtClean="0"/>
              <a:t>‹Nr.›</a:t>
            </a:fld>
            <a:endParaRPr lang="de-DE"/>
          </a:p>
        </p:txBody>
      </p:sp>
    </p:spTree>
    <p:extLst>
      <p:ext uri="{BB962C8B-B14F-4D97-AF65-F5344CB8AC3E}">
        <p14:creationId xmlns:p14="http://schemas.microsoft.com/office/powerpoint/2010/main" val="2968291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7"/>
            <a:ext cx="5915025" cy="5071532"/>
          </a:xfrm>
        </p:spPr>
        <p:txBody>
          <a:bodyPr anchor="b"/>
          <a:lstStyle>
            <a:lvl1pPr>
              <a:defRPr sz="4500"/>
            </a:lvl1pPr>
          </a:lstStyle>
          <a:p>
            <a:r>
              <a:rPr lang="de-DE"/>
              <a:t>Mastertitelformat bearbeiten</a:t>
            </a:r>
            <a:endParaRPr lang="en-US" dirty="0"/>
          </a:p>
        </p:txBody>
      </p:sp>
      <p:sp>
        <p:nvSpPr>
          <p:cNvPr id="3" name="Text Placeholder 2"/>
          <p:cNvSpPr>
            <a:spLocks noGrp="1"/>
          </p:cNvSpPr>
          <p:nvPr>
            <p:ph type="body" idx="1"/>
          </p:nvPr>
        </p:nvSpPr>
        <p:spPr>
          <a:xfrm>
            <a:off x="467916" y="8159048"/>
            <a:ext cx="5915025" cy="266699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CADA754-414F-40C5-9FBE-9201CF215DAD}" type="datetimeFigureOut">
              <a:rPr lang="de-DE" smtClean="0"/>
              <a:t>09.10.2024</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3626487D-8E58-4A31-BBD1-C43AA9BF609F}" type="slidenum">
              <a:rPr lang="de-DE" smtClean="0"/>
              <a:t>‹Nr.›</a:t>
            </a:fld>
            <a:endParaRPr lang="de-DE"/>
          </a:p>
        </p:txBody>
      </p:sp>
    </p:spTree>
    <p:extLst>
      <p:ext uri="{BB962C8B-B14F-4D97-AF65-F5344CB8AC3E}">
        <p14:creationId xmlns:p14="http://schemas.microsoft.com/office/powerpoint/2010/main" val="32969602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471488" y="3245556"/>
            <a:ext cx="2914650" cy="773571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3471863" y="3245556"/>
            <a:ext cx="2914650" cy="773571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CADA754-414F-40C5-9FBE-9201CF215DAD}" type="datetimeFigureOut">
              <a:rPr lang="de-DE" smtClean="0"/>
              <a:t>09.10.2024</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3626487D-8E58-4A31-BBD1-C43AA9BF609F}" type="slidenum">
              <a:rPr lang="de-DE" smtClean="0"/>
              <a:t>‹Nr.›</a:t>
            </a:fld>
            <a:endParaRPr lang="de-DE"/>
          </a:p>
        </p:txBody>
      </p:sp>
    </p:spTree>
    <p:extLst>
      <p:ext uri="{BB962C8B-B14F-4D97-AF65-F5344CB8AC3E}">
        <p14:creationId xmlns:p14="http://schemas.microsoft.com/office/powerpoint/2010/main" val="9927239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4"/>
            <a:ext cx="5915025" cy="2356556"/>
          </a:xfrm>
        </p:spPr>
        <p:txBody>
          <a:bodyPr/>
          <a:lstStyle/>
          <a:p>
            <a:r>
              <a:rPr lang="de-DE"/>
              <a:t>Mastertitelformat bearbeiten</a:t>
            </a:r>
            <a:endParaRPr lang="en-US" dirty="0"/>
          </a:p>
        </p:txBody>
      </p:sp>
      <p:sp>
        <p:nvSpPr>
          <p:cNvPr id="3" name="Text Placeholder 2"/>
          <p:cNvSpPr>
            <a:spLocks noGrp="1"/>
          </p:cNvSpPr>
          <p:nvPr>
            <p:ph type="body" idx="1"/>
          </p:nvPr>
        </p:nvSpPr>
        <p:spPr>
          <a:xfrm>
            <a:off x="472381" y="2988734"/>
            <a:ext cx="2901255"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a:t>Mastertextformat bearbeiten</a:t>
            </a:r>
          </a:p>
        </p:txBody>
      </p:sp>
      <p:sp>
        <p:nvSpPr>
          <p:cNvPr id="4" name="Content Placeholder 3"/>
          <p:cNvSpPr>
            <a:spLocks noGrp="1"/>
          </p:cNvSpPr>
          <p:nvPr>
            <p:ph sz="half" idx="2"/>
          </p:nvPr>
        </p:nvSpPr>
        <p:spPr>
          <a:xfrm>
            <a:off x="472381" y="4453467"/>
            <a:ext cx="2901255" cy="6550379"/>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3471863" y="2988734"/>
            <a:ext cx="2915543"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a:t>Mastertextformat bearbeiten</a:t>
            </a:r>
          </a:p>
        </p:txBody>
      </p:sp>
      <p:sp>
        <p:nvSpPr>
          <p:cNvPr id="6" name="Content Placeholder 5"/>
          <p:cNvSpPr>
            <a:spLocks noGrp="1"/>
          </p:cNvSpPr>
          <p:nvPr>
            <p:ph sz="quarter" idx="4"/>
          </p:nvPr>
        </p:nvSpPr>
        <p:spPr>
          <a:xfrm>
            <a:off x="3471863" y="4453467"/>
            <a:ext cx="2915543" cy="6550379"/>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CADA754-414F-40C5-9FBE-9201CF215DAD}" type="datetimeFigureOut">
              <a:rPr lang="de-DE" smtClean="0"/>
              <a:t>09.10.2024</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3626487D-8E58-4A31-BBD1-C43AA9BF609F}" type="slidenum">
              <a:rPr lang="de-DE" smtClean="0"/>
              <a:t>‹Nr.›</a:t>
            </a:fld>
            <a:endParaRPr lang="de-DE"/>
          </a:p>
        </p:txBody>
      </p:sp>
    </p:spTree>
    <p:extLst>
      <p:ext uri="{BB962C8B-B14F-4D97-AF65-F5344CB8AC3E}">
        <p14:creationId xmlns:p14="http://schemas.microsoft.com/office/powerpoint/2010/main" val="16326400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CADA754-414F-40C5-9FBE-9201CF215DAD}" type="datetimeFigureOut">
              <a:rPr lang="de-DE" smtClean="0"/>
              <a:t>09.10.2024</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3626487D-8E58-4A31-BBD1-C43AA9BF609F}" type="slidenum">
              <a:rPr lang="de-DE" smtClean="0"/>
              <a:t>‹Nr.›</a:t>
            </a:fld>
            <a:endParaRPr lang="de-DE"/>
          </a:p>
        </p:txBody>
      </p:sp>
    </p:spTree>
    <p:extLst>
      <p:ext uri="{BB962C8B-B14F-4D97-AF65-F5344CB8AC3E}">
        <p14:creationId xmlns:p14="http://schemas.microsoft.com/office/powerpoint/2010/main" val="9219299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ADA754-414F-40C5-9FBE-9201CF215DAD}" type="datetimeFigureOut">
              <a:rPr lang="de-DE" smtClean="0"/>
              <a:t>09.10.2024</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3626487D-8E58-4A31-BBD1-C43AA9BF609F}" type="slidenum">
              <a:rPr lang="de-DE" smtClean="0"/>
              <a:t>‹Nr.›</a:t>
            </a:fld>
            <a:endParaRPr lang="de-DE"/>
          </a:p>
        </p:txBody>
      </p:sp>
    </p:spTree>
    <p:extLst>
      <p:ext uri="{BB962C8B-B14F-4D97-AF65-F5344CB8AC3E}">
        <p14:creationId xmlns:p14="http://schemas.microsoft.com/office/powerpoint/2010/main" val="2799987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de-DE"/>
              <a:t>Mastertitelformat bearbeiten</a:t>
            </a:r>
            <a:endParaRPr lang="en-US" dirty="0"/>
          </a:p>
        </p:txBody>
      </p:sp>
      <p:sp>
        <p:nvSpPr>
          <p:cNvPr id="3" name="Content Placeholder 2"/>
          <p:cNvSpPr>
            <a:spLocks noGrp="1"/>
          </p:cNvSpPr>
          <p:nvPr>
            <p:ph idx="1"/>
          </p:nvPr>
        </p:nvSpPr>
        <p:spPr>
          <a:xfrm>
            <a:off x="2915543" y="1755425"/>
            <a:ext cx="3471863" cy="866422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e-DE"/>
              <a:t>Mastertextformat bearbeiten</a:t>
            </a:r>
          </a:p>
        </p:txBody>
      </p:sp>
      <p:sp>
        <p:nvSpPr>
          <p:cNvPr id="5" name="Date Placeholder 4"/>
          <p:cNvSpPr>
            <a:spLocks noGrp="1"/>
          </p:cNvSpPr>
          <p:nvPr>
            <p:ph type="dt" sz="half" idx="10"/>
          </p:nvPr>
        </p:nvSpPr>
        <p:spPr/>
        <p:txBody>
          <a:bodyPr/>
          <a:lstStyle/>
          <a:p>
            <a:fld id="{BCADA754-414F-40C5-9FBE-9201CF215DAD}" type="datetimeFigureOut">
              <a:rPr lang="de-DE" smtClean="0"/>
              <a:t>09.10.2024</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3626487D-8E58-4A31-BBD1-C43AA9BF609F}" type="slidenum">
              <a:rPr lang="de-DE" smtClean="0"/>
              <a:t>‹Nr.›</a:t>
            </a:fld>
            <a:endParaRPr lang="de-DE"/>
          </a:p>
        </p:txBody>
      </p:sp>
    </p:spTree>
    <p:extLst>
      <p:ext uri="{BB962C8B-B14F-4D97-AF65-F5344CB8AC3E}">
        <p14:creationId xmlns:p14="http://schemas.microsoft.com/office/powerpoint/2010/main" val="1608118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de-DE"/>
              <a:t>Mastertitelformat bearbeiten</a:t>
            </a:r>
            <a:endParaRPr lang="en-US" dirty="0"/>
          </a:p>
        </p:txBody>
      </p:sp>
      <p:sp>
        <p:nvSpPr>
          <p:cNvPr id="3" name="Picture Placeholder 2"/>
          <p:cNvSpPr>
            <a:spLocks noGrp="1" noChangeAspect="1"/>
          </p:cNvSpPr>
          <p:nvPr>
            <p:ph type="pic" idx="1"/>
          </p:nvPr>
        </p:nvSpPr>
        <p:spPr>
          <a:xfrm>
            <a:off x="2915543" y="1755425"/>
            <a:ext cx="3471863" cy="8664222"/>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de-DE"/>
              <a:t>Bild durch Klicken auf Symbol hinzufügen</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e-DE"/>
              <a:t>Mastertextformat bearbeiten</a:t>
            </a:r>
          </a:p>
        </p:txBody>
      </p:sp>
      <p:sp>
        <p:nvSpPr>
          <p:cNvPr id="5" name="Date Placeholder 4"/>
          <p:cNvSpPr>
            <a:spLocks noGrp="1"/>
          </p:cNvSpPr>
          <p:nvPr>
            <p:ph type="dt" sz="half" idx="10"/>
          </p:nvPr>
        </p:nvSpPr>
        <p:spPr/>
        <p:txBody>
          <a:bodyPr/>
          <a:lstStyle/>
          <a:p>
            <a:fld id="{BCADA754-414F-40C5-9FBE-9201CF215DAD}" type="datetimeFigureOut">
              <a:rPr lang="de-DE" smtClean="0"/>
              <a:t>09.10.2024</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3626487D-8E58-4A31-BBD1-C43AA9BF609F}" type="slidenum">
              <a:rPr lang="de-DE" smtClean="0"/>
              <a:t>‹Nr.›</a:t>
            </a:fld>
            <a:endParaRPr lang="de-DE"/>
          </a:p>
        </p:txBody>
      </p:sp>
    </p:spTree>
    <p:extLst>
      <p:ext uri="{BB962C8B-B14F-4D97-AF65-F5344CB8AC3E}">
        <p14:creationId xmlns:p14="http://schemas.microsoft.com/office/powerpoint/2010/main" val="14583845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4"/>
            <a:ext cx="5915025" cy="2356556"/>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471488" y="11300181"/>
            <a:ext cx="1543050" cy="649111"/>
          </a:xfrm>
          <a:prstGeom prst="rect">
            <a:avLst/>
          </a:prstGeom>
        </p:spPr>
        <p:txBody>
          <a:bodyPr vert="horz" lIns="91440" tIns="45720" rIns="91440" bIns="45720" rtlCol="0" anchor="ctr"/>
          <a:lstStyle>
            <a:lvl1pPr algn="l">
              <a:defRPr sz="900">
                <a:solidFill>
                  <a:schemeClr val="tx1">
                    <a:tint val="75000"/>
                  </a:schemeClr>
                </a:solidFill>
              </a:defRPr>
            </a:lvl1pPr>
          </a:lstStyle>
          <a:p>
            <a:fld id="{BCADA754-414F-40C5-9FBE-9201CF215DAD}" type="datetimeFigureOut">
              <a:rPr lang="de-DE" smtClean="0"/>
              <a:t>09.10.2024</a:t>
            </a:fld>
            <a:endParaRPr lang="de-DE"/>
          </a:p>
        </p:txBody>
      </p:sp>
      <p:sp>
        <p:nvSpPr>
          <p:cNvPr id="5" name="Footer Placeholder 4"/>
          <p:cNvSpPr>
            <a:spLocks noGrp="1"/>
          </p:cNvSpPr>
          <p:nvPr>
            <p:ph type="ftr" sz="quarter" idx="3"/>
          </p:nvPr>
        </p:nvSpPr>
        <p:spPr>
          <a:xfrm>
            <a:off x="2271713" y="11300181"/>
            <a:ext cx="2314575" cy="649111"/>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4843463" y="11300181"/>
            <a:ext cx="1543050" cy="649111"/>
          </a:xfrm>
          <a:prstGeom prst="rect">
            <a:avLst/>
          </a:prstGeom>
        </p:spPr>
        <p:txBody>
          <a:bodyPr vert="horz" lIns="91440" tIns="45720" rIns="91440" bIns="45720" rtlCol="0" anchor="ctr"/>
          <a:lstStyle>
            <a:lvl1pPr algn="r">
              <a:defRPr sz="900">
                <a:solidFill>
                  <a:schemeClr val="tx1">
                    <a:tint val="75000"/>
                  </a:schemeClr>
                </a:solidFill>
              </a:defRPr>
            </a:lvl1pPr>
          </a:lstStyle>
          <a:p>
            <a:fld id="{3626487D-8E58-4A31-BBD1-C43AA9BF609F}" type="slidenum">
              <a:rPr lang="de-DE" smtClean="0"/>
              <a:t>‹Nr.›</a:t>
            </a:fld>
            <a:endParaRPr lang="de-DE"/>
          </a:p>
        </p:txBody>
      </p:sp>
    </p:spTree>
    <p:extLst>
      <p:ext uri="{BB962C8B-B14F-4D97-AF65-F5344CB8AC3E}">
        <p14:creationId xmlns:p14="http://schemas.microsoft.com/office/powerpoint/2010/main" val="16312395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6" name="Gruppieren 55">
            <a:extLst>
              <a:ext uri="{FF2B5EF4-FFF2-40B4-BE49-F238E27FC236}">
                <a16:creationId xmlns:a16="http://schemas.microsoft.com/office/drawing/2014/main" id="{FE6F8994-AA12-E8EB-4F61-86FA4FEB86DE}"/>
              </a:ext>
            </a:extLst>
          </p:cNvPr>
          <p:cNvGrpSpPr/>
          <p:nvPr/>
        </p:nvGrpSpPr>
        <p:grpSpPr>
          <a:xfrm>
            <a:off x="482600" y="-33862"/>
            <a:ext cx="5892800" cy="887100"/>
            <a:chOff x="622300" y="109443"/>
            <a:chExt cx="5892800" cy="887100"/>
          </a:xfrm>
        </p:grpSpPr>
        <p:sp>
          <p:nvSpPr>
            <p:cNvPr id="57" name="Textfeld 56">
              <a:extLst>
                <a:ext uri="{FF2B5EF4-FFF2-40B4-BE49-F238E27FC236}">
                  <a16:creationId xmlns:a16="http://schemas.microsoft.com/office/drawing/2014/main" id="{B24FED8D-A3A5-A630-BA66-433C903823A4}"/>
                </a:ext>
              </a:extLst>
            </p:cNvPr>
            <p:cNvSpPr txBox="1"/>
            <p:nvPr/>
          </p:nvSpPr>
          <p:spPr>
            <a:xfrm>
              <a:off x="622300" y="109443"/>
              <a:ext cx="5892800" cy="615553"/>
            </a:xfrm>
            <a:prstGeom prst="rect">
              <a:avLst/>
            </a:prstGeom>
            <a:noFill/>
          </p:spPr>
          <p:txBody>
            <a:bodyPr wrap="square" rtlCol="0">
              <a:spAutoFit/>
            </a:bodyPr>
            <a:lstStyle/>
            <a:p>
              <a:r>
                <a:rPr lang="de-DE" b="1" u="sng" dirty="0">
                  <a:latin typeface="Times New Roman" panose="02020603050405020304" pitchFamily="18" charset="0"/>
                  <a:cs typeface="Times New Roman" panose="02020603050405020304" pitchFamily="18" charset="0"/>
                </a:rPr>
                <a:t>Gemeinsamkeiten 2.0</a:t>
              </a:r>
              <a:r>
                <a:rPr lang="de-DE" sz="1600" dirty="0">
                  <a:latin typeface="Times New Roman" panose="02020603050405020304" pitchFamily="18" charset="0"/>
                  <a:cs typeface="Times New Roman" panose="02020603050405020304" pitchFamily="18" charset="0"/>
                </a:rPr>
                <a:t>			</a:t>
              </a:r>
              <a:r>
                <a:rPr lang="de-DE" sz="1400" dirty="0">
                  <a:latin typeface="Times New Roman" panose="02020603050405020304" pitchFamily="18" charset="0"/>
                  <a:cs typeface="Times New Roman" panose="02020603050405020304" pitchFamily="18" charset="0"/>
                </a:rPr>
                <a:t>Team: ____________________</a:t>
              </a:r>
              <a:endParaRPr lang="de-DE" sz="1600" dirty="0">
                <a:latin typeface="Times New Roman" panose="02020603050405020304" pitchFamily="18" charset="0"/>
                <a:cs typeface="Times New Roman" panose="02020603050405020304" pitchFamily="18" charset="0"/>
              </a:endParaRPr>
            </a:p>
            <a:p>
              <a:endParaRPr lang="de-DE" sz="1600" dirty="0">
                <a:latin typeface="Times New Roman" panose="02020603050405020304" pitchFamily="18" charset="0"/>
                <a:cs typeface="Times New Roman" panose="02020603050405020304" pitchFamily="18" charset="0"/>
              </a:endParaRPr>
            </a:p>
          </p:txBody>
        </p:sp>
        <p:pic>
          <p:nvPicPr>
            <p:cNvPr id="58" name="Grafik 57">
              <a:extLst>
                <a:ext uri="{FF2B5EF4-FFF2-40B4-BE49-F238E27FC236}">
                  <a16:creationId xmlns:a16="http://schemas.microsoft.com/office/drawing/2014/main" id="{3B1220F2-8F26-CDF4-09EF-D36F6ECFFC3A}"/>
                </a:ext>
              </a:extLst>
            </p:cNvPr>
            <p:cNvPicPr>
              <a:picLocks noChangeAspect="1"/>
            </p:cNvPicPr>
            <p:nvPr/>
          </p:nvPicPr>
          <p:blipFill>
            <a:blip r:embed="rId2"/>
            <a:stretch>
              <a:fillRect/>
            </a:stretch>
          </p:blipFill>
          <p:spPr>
            <a:xfrm>
              <a:off x="935644" y="528543"/>
              <a:ext cx="4986712" cy="468000"/>
            </a:xfrm>
            <a:prstGeom prst="rect">
              <a:avLst/>
            </a:prstGeom>
          </p:spPr>
        </p:pic>
      </p:grpSp>
      <p:sp>
        <p:nvSpPr>
          <p:cNvPr id="62" name="Rechteck: abgerundete Ecken 61">
            <a:extLst>
              <a:ext uri="{FF2B5EF4-FFF2-40B4-BE49-F238E27FC236}">
                <a16:creationId xmlns:a16="http://schemas.microsoft.com/office/drawing/2014/main" id="{9AF1FD30-0E66-6B23-EFA7-9FCD3F7342DF}"/>
              </a:ext>
            </a:extLst>
          </p:cNvPr>
          <p:cNvSpPr/>
          <p:nvPr/>
        </p:nvSpPr>
        <p:spPr>
          <a:xfrm>
            <a:off x="243063" y="1680727"/>
            <a:ext cx="792000" cy="288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050" dirty="0">
                <a:solidFill>
                  <a:schemeClr val="tx1"/>
                </a:solidFill>
                <a:latin typeface="Times New Roman" panose="02020603050405020304" pitchFamily="18" charset="0"/>
                <a:cs typeface="Times New Roman" panose="02020603050405020304" pitchFamily="18" charset="0"/>
              </a:rPr>
              <a:t>Wien</a:t>
            </a:r>
          </a:p>
        </p:txBody>
      </p:sp>
      <p:sp>
        <p:nvSpPr>
          <p:cNvPr id="63" name="Rechteck: abgerundete Ecken 62">
            <a:extLst>
              <a:ext uri="{FF2B5EF4-FFF2-40B4-BE49-F238E27FC236}">
                <a16:creationId xmlns:a16="http://schemas.microsoft.com/office/drawing/2014/main" id="{B084040A-A538-DC9E-5217-E10BBC70B680}"/>
              </a:ext>
            </a:extLst>
          </p:cNvPr>
          <p:cNvSpPr/>
          <p:nvPr/>
        </p:nvSpPr>
        <p:spPr>
          <a:xfrm>
            <a:off x="1241940" y="1680727"/>
            <a:ext cx="792000" cy="288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050" dirty="0">
                <a:solidFill>
                  <a:schemeClr val="tx1"/>
                </a:solidFill>
                <a:latin typeface="Times New Roman" panose="02020603050405020304" pitchFamily="18" charset="0"/>
                <a:cs typeface="Times New Roman" panose="02020603050405020304" pitchFamily="18" charset="0"/>
              </a:rPr>
              <a:t>Bratislava</a:t>
            </a:r>
          </a:p>
        </p:txBody>
      </p:sp>
      <p:sp>
        <p:nvSpPr>
          <p:cNvPr id="64" name="Rechteck: abgerundete Ecken 63">
            <a:extLst>
              <a:ext uri="{FF2B5EF4-FFF2-40B4-BE49-F238E27FC236}">
                <a16:creationId xmlns:a16="http://schemas.microsoft.com/office/drawing/2014/main" id="{BC458774-B23E-1062-BE50-4258AB02ECF2}"/>
              </a:ext>
            </a:extLst>
          </p:cNvPr>
          <p:cNvSpPr/>
          <p:nvPr/>
        </p:nvSpPr>
        <p:spPr>
          <a:xfrm>
            <a:off x="2240817" y="1680727"/>
            <a:ext cx="792000" cy="288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050" dirty="0">
                <a:solidFill>
                  <a:schemeClr val="tx1"/>
                </a:solidFill>
                <a:latin typeface="Times New Roman" panose="02020603050405020304" pitchFamily="18" charset="0"/>
                <a:cs typeface="Times New Roman" panose="02020603050405020304" pitchFamily="18" charset="0"/>
              </a:rPr>
              <a:t>Belgrad</a:t>
            </a:r>
          </a:p>
        </p:txBody>
      </p:sp>
      <p:sp>
        <p:nvSpPr>
          <p:cNvPr id="65" name="Rechteck: abgerundete Ecken 64">
            <a:extLst>
              <a:ext uri="{FF2B5EF4-FFF2-40B4-BE49-F238E27FC236}">
                <a16:creationId xmlns:a16="http://schemas.microsoft.com/office/drawing/2014/main" id="{20DF8965-6ECA-A257-76F4-BE97E6B11C26}"/>
              </a:ext>
            </a:extLst>
          </p:cNvPr>
          <p:cNvSpPr/>
          <p:nvPr/>
        </p:nvSpPr>
        <p:spPr>
          <a:xfrm>
            <a:off x="3239693" y="1680727"/>
            <a:ext cx="792000" cy="288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050" dirty="0">
                <a:solidFill>
                  <a:schemeClr val="tx1"/>
                </a:solidFill>
                <a:latin typeface="Times New Roman" panose="02020603050405020304" pitchFamily="18" charset="0"/>
                <a:cs typeface="Times New Roman" panose="02020603050405020304" pitchFamily="18" charset="0"/>
              </a:rPr>
              <a:t>Budapest</a:t>
            </a:r>
          </a:p>
        </p:txBody>
      </p:sp>
      <p:sp>
        <p:nvSpPr>
          <p:cNvPr id="66" name="Rechteck 65">
            <a:extLst>
              <a:ext uri="{FF2B5EF4-FFF2-40B4-BE49-F238E27FC236}">
                <a16:creationId xmlns:a16="http://schemas.microsoft.com/office/drawing/2014/main" id="{CBC88832-7D53-4684-BAA9-C623B830C3D3}"/>
              </a:ext>
            </a:extLst>
          </p:cNvPr>
          <p:cNvSpPr/>
          <p:nvPr/>
        </p:nvSpPr>
        <p:spPr>
          <a:xfrm>
            <a:off x="4114335" y="1634879"/>
            <a:ext cx="684000" cy="288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050" dirty="0">
                <a:solidFill>
                  <a:schemeClr val="tx1"/>
                </a:solidFill>
                <a:latin typeface="Times New Roman" panose="02020603050405020304" pitchFamily="18" charset="0"/>
                <a:cs typeface="Times New Roman" panose="02020603050405020304" pitchFamily="18" charset="0"/>
              </a:rPr>
              <a:t>Antwort</a:t>
            </a:r>
          </a:p>
        </p:txBody>
      </p:sp>
      <p:sp>
        <p:nvSpPr>
          <p:cNvPr id="67" name="Textfeld 66">
            <a:extLst>
              <a:ext uri="{FF2B5EF4-FFF2-40B4-BE49-F238E27FC236}">
                <a16:creationId xmlns:a16="http://schemas.microsoft.com/office/drawing/2014/main" id="{5BE86C54-04AF-0223-5BC6-B6CF4829FAAA}"/>
              </a:ext>
            </a:extLst>
          </p:cNvPr>
          <p:cNvSpPr txBox="1"/>
          <p:nvPr/>
        </p:nvSpPr>
        <p:spPr>
          <a:xfrm>
            <a:off x="139700" y="750026"/>
            <a:ext cx="6578600" cy="900246"/>
          </a:xfrm>
          <a:prstGeom prst="rect">
            <a:avLst/>
          </a:prstGeom>
          <a:noFill/>
        </p:spPr>
        <p:txBody>
          <a:bodyPr wrap="square" rtlCol="0">
            <a:spAutoFit/>
          </a:bodyPr>
          <a:lstStyle/>
          <a:p>
            <a:pPr algn="just"/>
            <a:r>
              <a:rPr lang="de-DE" sz="1050" dirty="0">
                <a:latin typeface="Times New Roman" panose="02020603050405020304" pitchFamily="18" charset="0"/>
                <a:cs typeface="Times New Roman" panose="02020603050405020304" pitchFamily="18" charset="0"/>
              </a:rPr>
              <a:t>Gesucht sind prägnante Gemeinsamkeiten, die sich durch die Verbindung zwischen vier Hinweisen finden lassen.</a:t>
            </a:r>
          </a:p>
          <a:p>
            <a:pPr algn="just"/>
            <a:r>
              <a:rPr lang="de-DE" sz="1050" dirty="0">
                <a:latin typeface="Times New Roman" panose="02020603050405020304" pitchFamily="18" charset="0"/>
                <a:cs typeface="Times New Roman" panose="02020603050405020304" pitchFamily="18" charset="0"/>
              </a:rPr>
              <a:t>Zu Beginn ist nur ein Hinweis gegeben. Benötigt das Team einen weiteren Hinweis, kann es die verdeckten Felder in der Reihenfolge von links nach rechts mit einer Münze freirubbeln. Wird die Gemeinsamkeit erkannt, gibt es 0,5 Punkte. Pro nicht freigerubbeltem Feld erhält das Team einen Bonus von 0,5 Punkten.</a:t>
            </a:r>
          </a:p>
          <a:p>
            <a:pPr algn="just"/>
            <a:r>
              <a:rPr lang="de-DE" sz="1050" dirty="0">
                <a:latin typeface="Times New Roman" panose="02020603050405020304" pitchFamily="18" charset="0"/>
                <a:cs typeface="Times New Roman" panose="02020603050405020304" pitchFamily="18" charset="0"/>
              </a:rPr>
              <a:t>Das folgende Beispiel soll den gewünschten Gedankengang verdeutlichen:</a:t>
            </a:r>
          </a:p>
        </p:txBody>
      </p:sp>
      <p:sp>
        <p:nvSpPr>
          <p:cNvPr id="68" name="Rechteck 67">
            <a:extLst>
              <a:ext uri="{FF2B5EF4-FFF2-40B4-BE49-F238E27FC236}">
                <a16:creationId xmlns:a16="http://schemas.microsoft.com/office/drawing/2014/main" id="{BDA22ED1-950A-CEBF-CBC2-5D66050A2F1B}"/>
              </a:ext>
            </a:extLst>
          </p:cNvPr>
          <p:cNvSpPr/>
          <p:nvPr/>
        </p:nvSpPr>
        <p:spPr>
          <a:xfrm>
            <a:off x="4992420" y="1680674"/>
            <a:ext cx="1636481" cy="288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050" dirty="0">
                <a:solidFill>
                  <a:schemeClr val="tx1"/>
                </a:solidFill>
                <a:latin typeface="Times New Roman" panose="02020603050405020304" pitchFamily="18" charset="0"/>
                <a:cs typeface="Times New Roman" panose="02020603050405020304" pitchFamily="18" charset="0"/>
              </a:rPr>
              <a:t>Hauptstädte an der Donau</a:t>
            </a:r>
          </a:p>
        </p:txBody>
      </p:sp>
      <p:cxnSp>
        <p:nvCxnSpPr>
          <p:cNvPr id="70" name="Gerade Verbindung mit Pfeil 69">
            <a:extLst>
              <a:ext uri="{FF2B5EF4-FFF2-40B4-BE49-F238E27FC236}">
                <a16:creationId xmlns:a16="http://schemas.microsoft.com/office/drawing/2014/main" id="{59336148-BDF4-6DFF-FD72-9B5E368ABE45}"/>
              </a:ext>
            </a:extLst>
          </p:cNvPr>
          <p:cNvCxnSpPr/>
          <p:nvPr/>
        </p:nvCxnSpPr>
        <p:spPr>
          <a:xfrm>
            <a:off x="4206241" y="1862530"/>
            <a:ext cx="576000" cy="0"/>
          </a:xfrm>
          <a:prstGeom prst="straightConnector1">
            <a:avLst/>
          </a:prstGeom>
          <a:ln w="25400">
            <a:solidFill>
              <a:srgbClr val="172C51"/>
            </a:solidFill>
            <a:tailEnd type="triangle" w="lg" len="med"/>
          </a:ln>
        </p:spPr>
        <p:style>
          <a:lnRef idx="1">
            <a:schemeClr val="accent1"/>
          </a:lnRef>
          <a:fillRef idx="0">
            <a:schemeClr val="accent1"/>
          </a:fillRef>
          <a:effectRef idx="0">
            <a:schemeClr val="accent1"/>
          </a:effectRef>
          <a:fontRef idx="minor">
            <a:schemeClr val="tx1"/>
          </a:fontRef>
        </p:style>
      </p:cxnSp>
      <p:sp>
        <p:nvSpPr>
          <p:cNvPr id="102" name="Rechteck: abgerundete Ecken 101">
            <a:extLst>
              <a:ext uri="{FF2B5EF4-FFF2-40B4-BE49-F238E27FC236}">
                <a16:creationId xmlns:a16="http://schemas.microsoft.com/office/drawing/2014/main" id="{3D97B86B-F204-4D84-366F-D455845B00F9}"/>
              </a:ext>
            </a:extLst>
          </p:cNvPr>
          <p:cNvSpPr/>
          <p:nvPr/>
        </p:nvSpPr>
        <p:spPr>
          <a:xfrm>
            <a:off x="29870" y="3584268"/>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Stempel</a:t>
            </a:r>
          </a:p>
        </p:txBody>
      </p:sp>
      <p:sp>
        <p:nvSpPr>
          <p:cNvPr id="103" name="Rechteck: abgerundete Ecken 102">
            <a:extLst>
              <a:ext uri="{FF2B5EF4-FFF2-40B4-BE49-F238E27FC236}">
                <a16:creationId xmlns:a16="http://schemas.microsoft.com/office/drawing/2014/main" id="{094C076D-0F64-D2CC-EB72-87E39AB753B9}"/>
              </a:ext>
            </a:extLst>
          </p:cNvPr>
          <p:cNvSpPr/>
          <p:nvPr/>
        </p:nvSpPr>
        <p:spPr>
          <a:xfrm>
            <a:off x="1816316" y="3584268"/>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Griffel</a:t>
            </a:r>
          </a:p>
        </p:txBody>
      </p:sp>
      <p:sp>
        <p:nvSpPr>
          <p:cNvPr id="104" name="Rechteck: abgerundete Ecken 103">
            <a:extLst>
              <a:ext uri="{FF2B5EF4-FFF2-40B4-BE49-F238E27FC236}">
                <a16:creationId xmlns:a16="http://schemas.microsoft.com/office/drawing/2014/main" id="{6FC45AD4-CA05-763E-9F82-AD986BA9BD84}"/>
              </a:ext>
            </a:extLst>
          </p:cNvPr>
          <p:cNvSpPr/>
          <p:nvPr/>
        </p:nvSpPr>
        <p:spPr>
          <a:xfrm>
            <a:off x="3602762" y="3584268"/>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Narbe</a:t>
            </a:r>
          </a:p>
        </p:txBody>
      </p:sp>
      <p:sp>
        <p:nvSpPr>
          <p:cNvPr id="105" name="Rechteck: abgerundete Ecken 104">
            <a:extLst>
              <a:ext uri="{FF2B5EF4-FFF2-40B4-BE49-F238E27FC236}">
                <a16:creationId xmlns:a16="http://schemas.microsoft.com/office/drawing/2014/main" id="{CB2D32A5-EA8C-F72E-CBC8-3A72E9FEAF73}"/>
              </a:ext>
            </a:extLst>
          </p:cNvPr>
          <p:cNvSpPr/>
          <p:nvPr/>
        </p:nvSpPr>
        <p:spPr>
          <a:xfrm>
            <a:off x="5389207" y="3584268"/>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Staubblatt</a:t>
            </a:r>
          </a:p>
        </p:txBody>
      </p:sp>
      <p:sp>
        <p:nvSpPr>
          <p:cNvPr id="106" name="Rechteck 105">
            <a:extLst>
              <a:ext uri="{FF2B5EF4-FFF2-40B4-BE49-F238E27FC236}">
                <a16:creationId xmlns:a16="http://schemas.microsoft.com/office/drawing/2014/main" id="{A9D4B282-DEEB-1755-AD9E-A0704AE7B358}"/>
              </a:ext>
            </a:extLst>
          </p:cNvPr>
          <p:cNvSpPr/>
          <p:nvPr/>
        </p:nvSpPr>
        <p:spPr>
          <a:xfrm>
            <a:off x="1989000" y="4151735"/>
            <a:ext cx="2880000" cy="504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200" dirty="0">
              <a:solidFill>
                <a:schemeClr val="tx1"/>
              </a:solidFill>
              <a:latin typeface="Times New Roman" panose="02020603050405020304" pitchFamily="18" charset="0"/>
              <a:cs typeface="Times New Roman" panose="02020603050405020304" pitchFamily="18" charset="0"/>
            </a:endParaRPr>
          </a:p>
        </p:txBody>
      </p:sp>
      <p:sp>
        <p:nvSpPr>
          <p:cNvPr id="18" name="Textfeld 17">
            <a:extLst>
              <a:ext uri="{FF2B5EF4-FFF2-40B4-BE49-F238E27FC236}">
                <a16:creationId xmlns:a16="http://schemas.microsoft.com/office/drawing/2014/main" id="{E5DD54CC-B192-7B7F-5A0F-B2117C4FB2F5}"/>
              </a:ext>
            </a:extLst>
          </p:cNvPr>
          <p:cNvSpPr txBox="1"/>
          <p:nvPr/>
        </p:nvSpPr>
        <p:spPr>
          <a:xfrm>
            <a:off x="73706" y="3295396"/>
            <a:ext cx="396000" cy="338554"/>
          </a:xfrm>
          <a:prstGeom prst="rect">
            <a:avLst/>
          </a:prstGeom>
          <a:noFill/>
        </p:spPr>
        <p:txBody>
          <a:bodyPr wrap="square" rtlCol="0">
            <a:spAutoFit/>
          </a:bodyPr>
          <a:lstStyle/>
          <a:p>
            <a:r>
              <a:rPr lang="de-DE" sz="1600" dirty="0">
                <a:latin typeface="Times New Roman" panose="02020603050405020304" pitchFamily="18" charset="0"/>
                <a:cs typeface="Times New Roman" panose="02020603050405020304" pitchFamily="18" charset="0"/>
              </a:rPr>
              <a:t>2</a:t>
            </a:r>
          </a:p>
        </p:txBody>
      </p:sp>
      <p:sp>
        <p:nvSpPr>
          <p:cNvPr id="20" name="Rechteck: abgerundete Ecken 19">
            <a:extLst>
              <a:ext uri="{FF2B5EF4-FFF2-40B4-BE49-F238E27FC236}">
                <a16:creationId xmlns:a16="http://schemas.microsoft.com/office/drawing/2014/main" id="{F52830ED-EA51-0D98-73AC-A904F1A2FC2B}"/>
              </a:ext>
            </a:extLst>
          </p:cNvPr>
          <p:cNvSpPr/>
          <p:nvPr/>
        </p:nvSpPr>
        <p:spPr>
          <a:xfrm>
            <a:off x="31410" y="4822575"/>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Leda mit dem Schwan</a:t>
            </a:r>
          </a:p>
        </p:txBody>
      </p:sp>
      <p:sp>
        <p:nvSpPr>
          <p:cNvPr id="21" name="Rechteck: abgerundete Ecken 20">
            <a:extLst>
              <a:ext uri="{FF2B5EF4-FFF2-40B4-BE49-F238E27FC236}">
                <a16:creationId xmlns:a16="http://schemas.microsoft.com/office/drawing/2014/main" id="{3D09EDEC-DB7B-7D97-6404-9572530834F7}"/>
              </a:ext>
            </a:extLst>
          </p:cNvPr>
          <p:cNvSpPr/>
          <p:nvPr/>
        </p:nvSpPr>
        <p:spPr>
          <a:xfrm>
            <a:off x="1817961" y="4822575"/>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Felsgrotten-madonna</a:t>
            </a:r>
          </a:p>
        </p:txBody>
      </p:sp>
      <p:sp>
        <p:nvSpPr>
          <p:cNvPr id="27" name="Rechteck: abgerundete Ecken 26">
            <a:extLst>
              <a:ext uri="{FF2B5EF4-FFF2-40B4-BE49-F238E27FC236}">
                <a16:creationId xmlns:a16="http://schemas.microsoft.com/office/drawing/2014/main" id="{E3D39331-99B8-08FF-9C2D-119561168C4A}"/>
              </a:ext>
            </a:extLst>
          </p:cNvPr>
          <p:cNvSpPr/>
          <p:nvPr/>
        </p:nvSpPr>
        <p:spPr>
          <a:xfrm>
            <a:off x="3604514" y="4822575"/>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Das Abendmahl</a:t>
            </a:r>
          </a:p>
        </p:txBody>
      </p:sp>
      <p:sp>
        <p:nvSpPr>
          <p:cNvPr id="33" name="Rechteck: abgerundete Ecken 32">
            <a:extLst>
              <a:ext uri="{FF2B5EF4-FFF2-40B4-BE49-F238E27FC236}">
                <a16:creationId xmlns:a16="http://schemas.microsoft.com/office/drawing/2014/main" id="{52E99636-A6BC-7896-EABC-12834627A80C}"/>
              </a:ext>
            </a:extLst>
          </p:cNvPr>
          <p:cNvSpPr/>
          <p:nvPr/>
        </p:nvSpPr>
        <p:spPr>
          <a:xfrm>
            <a:off x="5391065" y="4822575"/>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Mona Lisa</a:t>
            </a:r>
          </a:p>
        </p:txBody>
      </p:sp>
      <p:sp>
        <p:nvSpPr>
          <p:cNvPr id="39" name="Rechteck 38">
            <a:extLst>
              <a:ext uri="{FF2B5EF4-FFF2-40B4-BE49-F238E27FC236}">
                <a16:creationId xmlns:a16="http://schemas.microsoft.com/office/drawing/2014/main" id="{B3834AA7-544D-D92B-4F9F-B6E5805AC8D6}"/>
              </a:ext>
            </a:extLst>
          </p:cNvPr>
          <p:cNvSpPr/>
          <p:nvPr/>
        </p:nvSpPr>
        <p:spPr>
          <a:xfrm>
            <a:off x="1989000" y="5383621"/>
            <a:ext cx="2880000" cy="504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200" dirty="0">
              <a:solidFill>
                <a:schemeClr val="tx1"/>
              </a:solidFill>
              <a:latin typeface="Times New Roman" panose="02020603050405020304" pitchFamily="18" charset="0"/>
              <a:cs typeface="Times New Roman" panose="02020603050405020304" pitchFamily="18" charset="0"/>
            </a:endParaRPr>
          </a:p>
        </p:txBody>
      </p:sp>
      <p:sp>
        <p:nvSpPr>
          <p:cNvPr id="97" name="Rechteck: abgerundete Ecken 96">
            <a:extLst>
              <a:ext uri="{FF2B5EF4-FFF2-40B4-BE49-F238E27FC236}">
                <a16:creationId xmlns:a16="http://schemas.microsoft.com/office/drawing/2014/main" id="{6BC9C75A-D439-9C97-0E0B-E1D797857BA1}"/>
              </a:ext>
            </a:extLst>
          </p:cNvPr>
          <p:cNvSpPr/>
          <p:nvPr/>
        </p:nvSpPr>
        <p:spPr>
          <a:xfrm>
            <a:off x="29870" y="6060714"/>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Himmel</a:t>
            </a:r>
          </a:p>
        </p:txBody>
      </p:sp>
      <p:sp>
        <p:nvSpPr>
          <p:cNvPr id="98" name="Rechteck: abgerundete Ecken 97">
            <a:extLst>
              <a:ext uri="{FF2B5EF4-FFF2-40B4-BE49-F238E27FC236}">
                <a16:creationId xmlns:a16="http://schemas.microsoft.com/office/drawing/2014/main" id="{95E71B03-3BEE-046C-6FB0-B082F4DFA788}"/>
              </a:ext>
            </a:extLst>
          </p:cNvPr>
          <p:cNvSpPr/>
          <p:nvPr/>
        </p:nvSpPr>
        <p:spPr>
          <a:xfrm>
            <a:off x="1816316" y="6060714"/>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König</a:t>
            </a:r>
          </a:p>
        </p:txBody>
      </p:sp>
      <p:sp>
        <p:nvSpPr>
          <p:cNvPr id="99" name="Rechteck: abgerundete Ecken 98">
            <a:extLst>
              <a:ext uri="{FF2B5EF4-FFF2-40B4-BE49-F238E27FC236}">
                <a16:creationId xmlns:a16="http://schemas.microsoft.com/office/drawing/2014/main" id="{CCB0ED26-8C10-4311-C3F7-317DF57844CD}"/>
              </a:ext>
            </a:extLst>
          </p:cNvPr>
          <p:cNvSpPr/>
          <p:nvPr/>
        </p:nvSpPr>
        <p:spPr>
          <a:xfrm>
            <a:off x="3602762" y="6060714"/>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Saphir</a:t>
            </a:r>
          </a:p>
        </p:txBody>
      </p:sp>
      <p:sp>
        <p:nvSpPr>
          <p:cNvPr id="100" name="Rechteck: abgerundete Ecken 99">
            <a:extLst>
              <a:ext uri="{FF2B5EF4-FFF2-40B4-BE49-F238E27FC236}">
                <a16:creationId xmlns:a16="http://schemas.microsoft.com/office/drawing/2014/main" id="{DE28491B-8B52-2F6B-4774-0E8DD6DA7124}"/>
              </a:ext>
            </a:extLst>
          </p:cNvPr>
          <p:cNvSpPr/>
          <p:nvPr/>
        </p:nvSpPr>
        <p:spPr>
          <a:xfrm>
            <a:off x="5389207" y="6060714"/>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Indigo</a:t>
            </a:r>
          </a:p>
        </p:txBody>
      </p:sp>
      <p:sp>
        <p:nvSpPr>
          <p:cNvPr id="101" name="Rechteck 100">
            <a:extLst>
              <a:ext uri="{FF2B5EF4-FFF2-40B4-BE49-F238E27FC236}">
                <a16:creationId xmlns:a16="http://schemas.microsoft.com/office/drawing/2014/main" id="{23E48C55-E982-402D-E75F-174F4AADE6B7}"/>
              </a:ext>
            </a:extLst>
          </p:cNvPr>
          <p:cNvSpPr/>
          <p:nvPr/>
        </p:nvSpPr>
        <p:spPr>
          <a:xfrm>
            <a:off x="1989000" y="6623923"/>
            <a:ext cx="2880000" cy="504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200" dirty="0">
              <a:solidFill>
                <a:schemeClr val="tx1"/>
              </a:solidFill>
              <a:latin typeface="Times New Roman" panose="02020603050405020304" pitchFamily="18" charset="0"/>
              <a:cs typeface="Times New Roman" panose="02020603050405020304" pitchFamily="18" charset="0"/>
            </a:endParaRPr>
          </a:p>
        </p:txBody>
      </p:sp>
      <p:sp>
        <p:nvSpPr>
          <p:cNvPr id="45" name="Textfeld 44">
            <a:extLst>
              <a:ext uri="{FF2B5EF4-FFF2-40B4-BE49-F238E27FC236}">
                <a16:creationId xmlns:a16="http://schemas.microsoft.com/office/drawing/2014/main" id="{3396A68E-1E31-233D-8506-C09E254848F0}"/>
              </a:ext>
            </a:extLst>
          </p:cNvPr>
          <p:cNvSpPr txBox="1"/>
          <p:nvPr/>
        </p:nvSpPr>
        <p:spPr>
          <a:xfrm>
            <a:off x="73706" y="5763874"/>
            <a:ext cx="396000" cy="338554"/>
          </a:xfrm>
          <a:prstGeom prst="rect">
            <a:avLst/>
          </a:prstGeom>
          <a:noFill/>
        </p:spPr>
        <p:txBody>
          <a:bodyPr wrap="square" rtlCol="0">
            <a:spAutoFit/>
          </a:bodyPr>
          <a:lstStyle/>
          <a:p>
            <a:r>
              <a:rPr lang="de-DE" sz="1600" dirty="0">
                <a:latin typeface="Times New Roman" panose="02020603050405020304" pitchFamily="18" charset="0"/>
                <a:cs typeface="Times New Roman" panose="02020603050405020304" pitchFamily="18" charset="0"/>
              </a:rPr>
              <a:t>4</a:t>
            </a:r>
          </a:p>
        </p:txBody>
      </p:sp>
      <p:sp>
        <p:nvSpPr>
          <p:cNvPr id="92" name="Rechteck: abgerundete Ecken 91">
            <a:extLst>
              <a:ext uri="{FF2B5EF4-FFF2-40B4-BE49-F238E27FC236}">
                <a16:creationId xmlns:a16="http://schemas.microsoft.com/office/drawing/2014/main" id="{5C201EEF-8DD9-7AEE-A925-D81F06C49FD7}"/>
              </a:ext>
            </a:extLst>
          </p:cNvPr>
          <p:cNvSpPr/>
          <p:nvPr/>
        </p:nvSpPr>
        <p:spPr>
          <a:xfrm>
            <a:off x="29870" y="7317962"/>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Vaseline</a:t>
            </a:r>
          </a:p>
        </p:txBody>
      </p:sp>
      <p:sp>
        <p:nvSpPr>
          <p:cNvPr id="93" name="Rechteck: abgerundete Ecken 92">
            <a:extLst>
              <a:ext uri="{FF2B5EF4-FFF2-40B4-BE49-F238E27FC236}">
                <a16:creationId xmlns:a16="http://schemas.microsoft.com/office/drawing/2014/main" id="{98BE628D-7722-7FF0-E06B-FC00C7C3F206}"/>
              </a:ext>
            </a:extLst>
          </p:cNvPr>
          <p:cNvSpPr/>
          <p:nvPr/>
        </p:nvSpPr>
        <p:spPr>
          <a:xfrm>
            <a:off x="1816316" y="7317962"/>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Labello</a:t>
            </a:r>
          </a:p>
        </p:txBody>
      </p:sp>
      <p:sp>
        <p:nvSpPr>
          <p:cNvPr id="94" name="Rechteck: abgerundete Ecken 93">
            <a:extLst>
              <a:ext uri="{FF2B5EF4-FFF2-40B4-BE49-F238E27FC236}">
                <a16:creationId xmlns:a16="http://schemas.microsoft.com/office/drawing/2014/main" id="{D7FC14E1-4478-7533-1339-184A03714B85}"/>
              </a:ext>
            </a:extLst>
          </p:cNvPr>
          <p:cNvSpPr/>
          <p:nvPr/>
        </p:nvSpPr>
        <p:spPr>
          <a:xfrm>
            <a:off x="3602762" y="7317962"/>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Zewa</a:t>
            </a:r>
          </a:p>
        </p:txBody>
      </p:sp>
      <p:sp>
        <p:nvSpPr>
          <p:cNvPr id="95" name="Rechteck: abgerundete Ecken 94">
            <a:extLst>
              <a:ext uri="{FF2B5EF4-FFF2-40B4-BE49-F238E27FC236}">
                <a16:creationId xmlns:a16="http://schemas.microsoft.com/office/drawing/2014/main" id="{EC89C38F-DC5F-A69E-8F85-5A694F9D74E0}"/>
              </a:ext>
            </a:extLst>
          </p:cNvPr>
          <p:cNvSpPr/>
          <p:nvPr/>
        </p:nvSpPr>
        <p:spPr>
          <a:xfrm>
            <a:off x="5389207" y="7317962"/>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Tempo</a:t>
            </a:r>
          </a:p>
        </p:txBody>
      </p:sp>
      <p:sp>
        <p:nvSpPr>
          <p:cNvPr id="96" name="Rechteck 95">
            <a:extLst>
              <a:ext uri="{FF2B5EF4-FFF2-40B4-BE49-F238E27FC236}">
                <a16:creationId xmlns:a16="http://schemas.microsoft.com/office/drawing/2014/main" id="{4D6B7ED6-B32F-812E-188F-67C4DE743C0D}"/>
              </a:ext>
            </a:extLst>
          </p:cNvPr>
          <p:cNvSpPr/>
          <p:nvPr/>
        </p:nvSpPr>
        <p:spPr>
          <a:xfrm>
            <a:off x="1989000" y="7878751"/>
            <a:ext cx="2880000" cy="504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200" dirty="0">
              <a:solidFill>
                <a:schemeClr val="tx1"/>
              </a:solidFill>
              <a:latin typeface="Times New Roman" panose="02020603050405020304" pitchFamily="18" charset="0"/>
              <a:cs typeface="Times New Roman" panose="02020603050405020304" pitchFamily="18" charset="0"/>
            </a:endParaRPr>
          </a:p>
        </p:txBody>
      </p:sp>
      <p:sp>
        <p:nvSpPr>
          <p:cNvPr id="51" name="Textfeld 50">
            <a:extLst>
              <a:ext uri="{FF2B5EF4-FFF2-40B4-BE49-F238E27FC236}">
                <a16:creationId xmlns:a16="http://schemas.microsoft.com/office/drawing/2014/main" id="{87B03875-1E99-463A-CC21-D3334BD3FDBB}"/>
              </a:ext>
            </a:extLst>
          </p:cNvPr>
          <p:cNvSpPr txBox="1"/>
          <p:nvPr/>
        </p:nvSpPr>
        <p:spPr>
          <a:xfrm>
            <a:off x="73706" y="7015827"/>
            <a:ext cx="396000" cy="338554"/>
          </a:xfrm>
          <a:prstGeom prst="rect">
            <a:avLst/>
          </a:prstGeom>
          <a:noFill/>
        </p:spPr>
        <p:txBody>
          <a:bodyPr wrap="square" rtlCol="0">
            <a:spAutoFit/>
          </a:bodyPr>
          <a:lstStyle/>
          <a:p>
            <a:r>
              <a:rPr lang="de-DE" sz="1600" dirty="0">
                <a:latin typeface="Times New Roman" panose="02020603050405020304" pitchFamily="18" charset="0"/>
                <a:cs typeface="Times New Roman" panose="02020603050405020304" pitchFamily="18" charset="0"/>
              </a:rPr>
              <a:t>5</a:t>
            </a:r>
          </a:p>
        </p:txBody>
      </p:sp>
      <p:sp>
        <p:nvSpPr>
          <p:cNvPr id="86" name="Textfeld 85">
            <a:extLst>
              <a:ext uri="{FF2B5EF4-FFF2-40B4-BE49-F238E27FC236}">
                <a16:creationId xmlns:a16="http://schemas.microsoft.com/office/drawing/2014/main" id="{96CC4D76-9534-925E-C0D8-96DA088456D0}"/>
              </a:ext>
            </a:extLst>
          </p:cNvPr>
          <p:cNvSpPr txBox="1"/>
          <p:nvPr/>
        </p:nvSpPr>
        <p:spPr>
          <a:xfrm>
            <a:off x="73706" y="9479102"/>
            <a:ext cx="252295" cy="338554"/>
          </a:xfrm>
          <a:prstGeom prst="rect">
            <a:avLst/>
          </a:prstGeom>
          <a:noFill/>
        </p:spPr>
        <p:txBody>
          <a:bodyPr wrap="square" rtlCol="0">
            <a:spAutoFit/>
          </a:bodyPr>
          <a:lstStyle/>
          <a:p>
            <a:r>
              <a:rPr lang="de-DE" sz="1600" dirty="0">
                <a:latin typeface="Times New Roman" panose="02020603050405020304" pitchFamily="18" charset="0"/>
                <a:cs typeface="Times New Roman" panose="02020603050405020304" pitchFamily="18" charset="0"/>
              </a:rPr>
              <a:t>7</a:t>
            </a:r>
          </a:p>
        </p:txBody>
      </p:sp>
      <p:sp>
        <p:nvSpPr>
          <p:cNvPr id="107" name="Textfeld 106">
            <a:extLst>
              <a:ext uri="{FF2B5EF4-FFF2-40B4-BE49-F238E27FC236}">
                <a16:creationId xmlns:a16="http://schemas.microsoft.com/office/drawing/2014/main" id="{27684FF2-8F8B-3222-8D0C-49601077ADFF}"/>
              </a:ext>
            </a:extLst>
          </p:cNvPr>
          <p:cNvSpPr txBox="1"/>
          <p:nvPr/>
        </p:nvSpPr>
        <p:spPr>
          <a:xfrm>
            <a:off x="73706" y="10707507"/>
            <a:ext cx="396000" cy="338554"/>
          </a:xfrm>
          <a:prstGeom prst="rect">
            <a:avLst/>
          </a:prstGeom>
          <a:noFill/>
        </p:spPr>
        <p:txBody>
          <a:bodyPr wrap="square" rtlCol="0">
            <a:spAutoFit/>
          </a:bodyPr>
          <a:lstStyle/>
          <a:p>
            <a:r>
              <a:rPr lang="de-DE" sz="1600" dirty="0">
                <a:latin typeface="Times New Roman" panose="02020603050405020304" pitchFamily="18" charset="0"/>
                <a:cs typeface="Times New Roman" panose="02020603050405020304" pitchFamily="18" charset="0"/>
              </a:rPr>
              <a:t>8</a:t>
            </a:r>
          </a:p>
        </p:txBody>
      </p:sp>
      <p:sp>
        <p:nvSpPr>
          <p:cNvPr id="108" name="Rechteck: abgerundete Ecken 107">
            <a:extLst>
              <a:ext uri="{FF2B5EF4-FFF2-40B4-BE49-F238E27FC236}">
                <a16:creationId xmlns:a16="http://schemas.microsoft.com/office/drawing/2014/main" id="{E0FA4099-644B-D43B-B575-C2D2B0A82CD2}"/>
              </a:ext>
            </a:extLst>
          </p:cNvPr>
          <p:cNvSpPr/>
          <p:nvPr/>
        </p:nvSpPr>
        <p:spPr>
          <a:xfrm>
            <a:off x="31410" y="2341312"/>
            <a:ext cx="1440000" cy="504000"/>
          </a:xfrm>
          <a:prstGeom prst="roundRect">
            <a:avLst/>
          </a:prstGeom>
          <a:solidFill>
            <a:schemeClr val="bg1"/>
          </a:solidFill>
          <a:ln>
            <a:solidFill>
              <a:srgbClr val="172C5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Samurai</a:t>
            </a:r>
          </a:p>
        </p:txBody>
      </p:sp>
      <p:sp>
        <p:nvSpPr>
          <p:cNvPr id="109" name="Rechteck: abgerundete Ecken 108">
            <a:extLst>
              <a:ext uri="{FF2B5EF4-FFF2-40B4-BE49-F238E27FC236}">
                <a16:creationId xmlns:a16="http://schemas.microsoft.com/office/drawing/2014/main" id="{BE283BF5-231A-F7E3-2291-1D48339D87CB}"/>
              </a:ext>
            </a:extLst>
          </p:cNvPr>
          <p:cNvSpPr/>
          <p:nvPr/>
        </p:nvSpPr>
        <p:spPr>
          <a:xfrm>
            <a:off x="1817962" y="2341312"/>
            <a:ext cx="1440000" cy="504000"/>
          </a:xfrm>
          <a:prstGeom prst="roundRect">
            <a:avLst/>
          </a:prstGeom>
          <a:solidFill>
            <a:schemeClr val="bg1"/>
          </a:solidFill>
          <a:ln>
            <a:solidFill>
              <a:srgbClr val="172C5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Todsünden</a:t>
            </a:r>
          </a:p>
        </p:txBody>
      </p:sp>
      <p:sp>
        <p:nvSpPr>
          <p:cNvPr id="110" name="Rechteck 109">
            <a:extLst>
              <a:ext uri="{FF2B5EF4-FFF2-40B4-BE49-F238E27FC236}">
                <a16:creationId xmlns:a16="http://schemas.microsoft.com/office/drawing/2014/main" id="{2C8CBA61-676A-D929-E30F-667BBDBEE154}"/>
              </a:ext>
            </a:extLst>
          </p:cNvPr>
          <p:cNvSpPr/>
          <p:nvPr/>
        </p:nvSpPr>
        <p:spPr>
          <a:xfrm>
            <a:off x="1989000" y="2913180"/>
            <a:ext cx="2880000" cy="504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200" dirty="0">
              <a:solidFill>
                <a:schemeClr val="tx1"/>
              </a:solidFill>
              <a:latin typeface="Times New Roman" panose="02020603050405020304" pitchFamily="18" charset="0"/>
              <a:cs typeface="Times New Roman" panose="02020603050405020304" pitchFamily="18" charset="0"/>
            </a:endParaRPr>
          </a:p>
        </p:txBody>
      </p:sp>
      <p:sp>
        <p:nvSpPr>
          <p:cNvPr id="111" name="Rechteck: abgerundete Ecken 110">
            <a:extLst>
              <a:ext uri="{FF2B5EF4-FFF2-40B4-BE49-F238E27FC236}">
                <a16:creationId xmlns:a16="http://schemas.microsoft.com/office/drawing/2014/main" id="{100E8098-3056-C574-C8E8-1651B948A2B5}"/>
              </a:ext>
            </a:extLst>
          </p:cNvPr>
          <p:cNvSpPr/>
          <p:nvPr/>
        </p:nvSpPr>
        <p:spPr>
          <a:xfrm>
            <a:off x="3604514" y="2341312"/>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Weltwunder</a:t>
            </a:r>
          </a:p>
        </p:txBody>
      </p:sp>
      <p:sp>
        <p:nvSpPr>
          <p:cNvPr id="112" name="Rechteck: abgerundete Ecken 111">
            <a:extLst>
              <a:ext uri="{FF2B5EF4-FFF2-40B4-BE49-F238E27FC236}">
                <a16:creationId xmlns:a16="http://schemas.microsoft.com/office/drawing/2014/main" id="{ADF3E987-DE47-B42F-C8CD-F34F199131D2}"/>
              </a:ext>
            </a:extLst>
          </p:cNvPr>
          <p:cNvSpPr/>
          <p:nvPr/>
        </p:nvSpPr>
        <p:spPr>
          <a:xfrm>
            <a:off x="5391065" y="2341312"/>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Zwerge</a:t>
            </a:r>
          </a:p>
        </p:txBody>
      </p:sp>
      <p:sp>
        <p:nvSpPr>
          <p:cNvPr id="113" name="Textfeld 112">
            <a:extLst>
              <a:ext uri="{FF2B5EF4-FFF2-40B4-BE49-F238E27FC236}">
                <a16:creationId xmlns:a16="http://schemas.microsoft.com/office/drawing/2014/main" id="{91E37FB1-7B9B-9BC5-C80E-BE997D284D89}"/>
              </a:ext>
            </a:extLst>
          </p:cNvPr>
          <p:cNvSpPr txBox="1"/>
          <p:nvPr/>
        </p:nvSpPr>
        <p:spPr>
          <a:xfrm>
            <a:off x="73706" y="2053076"/>
            <a:ext cx="252295" cy="338554"/>
          </a:xfrm>
          <a:prstGeom prst="rect">
            <a:avLst/>
          </a:prstGeom>
          <a:noFill/>
        </p:spPr>
        <p:txBody>
          <a:bodyPr wrap="square" rtlCol="0">
            <a:spAutoFit/>
          </a:bodyPr>
          <a:lstStyle/>
          <a:p>
            <a:r>
              <a:rPr lang="de-DE" sz="1600" dirty="0">
                <a:latin typeface="Times New Roman" panose="02020603050405020304" pitchFamily="18" charset="0"/>
                <a:cs typeface="Times New Roman" panose="02020603050405020304" pitchFamily="18" charset="0"/>
              </a:rPr>
              <a:t>1</a:t>
            </a:r>
          </a:p>
        </p:txBody>
      </p:sp>
      <p:sp>
        <p:nvSpPr>
          <p:cNvPr id="114" name="Rechteck: abgerundete Ecken 113">
            <a:extLst>
              <a:ext uri="{FF2B5EF4-FFF2-40B4-BE49-F238E27FC236}">
                <a16:creationId xmlns:a16="http://schemas.microsoft.com/office/drawing/2014/main" id="{D6D97D94-AD69-68DF-2ADA-46F709FAC4D0}"/>
              </a:ext>
            </a:extLst>
          </p:cNvPr>
          <p:cNvSpPr/>
          <p:nvPr/>
        </p:nvSpPr>
        <p:spPr>
          <a:xfrm>
            <a:off x="29870" y="8561014"/>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Anthony</a:t>
            </a:r>
          </a:p>
        </p:txBody>
      </p:sp>
      <p:sp>
        <p:nvSpPr>
          <p:cNvPr id="115" name="Rechteck: abgerundete Ecken 114">
            <a:extLst>
              <a:ext uri="{FF2B5EF4-FFF2-40B4-BE49-F238E27FC236}">
                <a16:creationId xmlns:a16="http://schemas.microsoft.com/office/drawing/2014/main" id="{E0432C58-14CE-E2BE-DCCB-A7A76CBD4C12}"/>
              </a:ext>
            </a:extLst>
          </p:cNvPr>
          <p:cNvSpPr/>
          <p:nvPr/>
        </p:nvSpPr>
        <p:spPr>
          <a:xfrm>
            <a:off x="1816316" y="8561014"/>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Benedict</a:t>
            </a:r>
          </a:p>
        </p:txBody>
      </p:sp>
      <p:sp>
        <p:nvSpPr>
          <p:cNvPr id="116" name="Rechteck: abgerundete Ecken 115">
            <a:extLst>
              <a:ext uri="{FF2B5EF4-FFF2-40B4-BE49-F238E27FC236}">
                <a16:creationId xmlns:a16="http://schemas.microsoft.com/office/drawing/2014/main" id="{D333AC8C-CFA0-8D9F-8E70-795C3AF7B1BD}"/>
              </a:ext>
            </a:extLst>
          </p:cNvPr>
          <p:cNvSpPr/>
          <p:nvPr/>
        </p:nvSpPr>
        <p:spPr>
          <a:xfrm>
            <a:off x="3602762" y="8561014"/>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Colin</a:t>
            </a:r>
          </a:p>
        </p:txBody>
      </p:sp>
      <p:sp>
        <p:nvSpPr>
          <p:cNvPr id="117" name="Rechteck: abgerundete Ecken 116">
            <a:extLst>
              <a:ext uri="{FF2B5EF4-FFF2-40B4-BE49-F238E27FC236}">
                <a16:creationId xmlns:a16="http://schemas.microsoft.com/office/drawing/2014/main" id="{28E54433-A104-5C25-AA4C-4AC187F8FE63}"/>
              </a:ext>
            </a:extLst>
          </p:cNvPr>
          <p:cNvSpPr/>
          <p:nvPr/>
        </p:nvSpPr>
        <p:spPr>
          <a:xfrm>
            <a:off x="5389207" y="8561014"/>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Daphne</a:t>
            </a:r>
          </a:p>
        </p:txBody>
      </p:sp>
      <p:sp>
        <p:nvSpPr>
          <p:cNvPr id="118" name="Rechteck 117">
            <a:extLst>
              <a:ext uri="{FF2B5EF4-FFF2-40B4-BE49-F238E27FC236}">
                <a16:creationId xmlns:a16="http://schemas.microsoft.com/office/drawing/2014/main" id="{5DD246A9-83DF-E7EA-1DE6-6368A2A7030D}"/>
              </a:ext>
            </a:extLst>
          </p:cNvPr>
          <p:cNvSpPr/>
          <p:nvPr/>
        </p:nvSpPr>
        <p:spPr>
          <a:xfrm>
            <a:off x="1989000" y="9128942"/>
            <a:ext cx="2880000" cy="504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200" i="1" dirty="0">
              <a:solidFill>
                <a:schemeClr val="tx1"/>
              </a:solidFill>
              <a:latin typeface="Times New Roman" panose="02020603050405020304" pitchFamily="18" charset="0"/>
              <a:cs typeface="Times New Roman" panose="02020603050405020304" pitchFamily="18" charset="0"/>
            </a:endParaRPr>
          </a:p>
        </p:txBody>
      </p:sp>
      <p:sp>
        <p:nvSpPr>
          <p:cNvPr id="119" name="Textfeld 118">
            <a:extLst>
              <a:ext uri="{FF2B5EF4-FFF2-40B4-BE49-F238E27FC236}">
                <a16:creationId xmlns:a16="http://schemas.microsoft.com/office/drawing/2014/main" id="{452A1B6E-E54A-F643-E955-631A45586A40}"/>
              </a:ext>
            </a:extLst>
          </p:cNvPr>
          <p:cNvSpPr txBox="1"/>
          <p:nvPr/>
        </p:nvSpPr>
        <p:spPr>
          <a:xfrm>
            <a:off x="73706" y="8277135"/>
            <a:ext cx="396000" cy="338554"/>
          </a:xfrm>
          <a:prstGeom prst="rect">
            <a:avLst/>
          </a:prstGeom>
          <a:noFill/>
        </p:spPr>
        <p:txBody>
          <a:bodyPr wrap="square" rtlCol="0">
            <a:spAutoFit/>
          </a:bodyPr>
          <a:lstStyle/>
          <a:p>
            <a:r>
              <a:rPr lang="de-DE" sz="1600" dirty="0">
                <a:latin typeface="Times New Roman" panose="02020603050405020304" pitchFamily="18" charset="0"/>
                <a:cs typeface="Times New Roman" panose="02020603050405020304" pitchFamily="18" charset="0"/>
              </a:rPr>
              <a:t>6</a:t>
            </a:r>
          </a:p>
        </p:txBody>
      </p:sp>
      <p:sp>
        <p:nvSpPr>
          <p:cNvPr id="120" name="Textfeld 119">
            <a:extLst>
              <a:ext uri="{FF2B5EF4-FFF2-40B4-BE49-F238E27FC236}">
                <a16:creationId xmlns:a16="http://schemas.microsoft.com/office/drawing/2014/main" id="{A08A4AFD-ED83-8CA5-316E-200D0BF84605}"/>
              </a:ext>
            </a:extLst>
          </p:cNvPr>
          <p:cNvSpPr txBox="1"/>
          <p:nvPr/>
        </p:nvSpPr>
        <p:spPr>
          <a:xfrm>
            <a:off x="73706" y="4548353"/>
            <a:ext cx="396000" cy="338554"/>
          </a:xfrm>
          <a:prstGeom prst="rect">
            <a:avLst/>
          </a:prstGeom>
          <a:noFill/>
        </p:spPr>
        <p:txBody>
          <a:bodyPr wrap="square" rtlCol="0">
            <a:spAutoFit/>
          </a:bodyPr>
          <a:lstStyle/>
          <a:p>
            <a:r>
              <a:rPr lang="de-DE" sz="1600" dirty="0">
                <a:latin typeface="Times New Roman" panose="02020603050405020304" pitchFamily="18" charset="0"/>
                <a:cs typeface="Times New Roman" panose="02020603050405020304" pitchFamily="18" charset="0"/>
              </a:rPr>
              <a:t>3</a:t>
            </a:r>
          </a:p>
        </p:txBody>
      </p:sp>
      <p:sp>
        <p:nvSpPr>
          <p:cNvPr id="2" name="Rechteck: abgerundete Ecken 1">
            <a:extLst>
              <a:ext uri="{FF2B5EF4-FFF2-40B4-BE49-F238E27FC236}">
                <a16:creationId xmlns:a16="http://schemas.microsoft.com/office/drawing/2014/main" id="{FD032607-30EE-052B-D81D-9A7495A824D4}"/>
              </a:ext>
            </a:extLst>
          </p:cNvPr>
          <p:cNvSpPr/>
          <p:nvPr/>
        </p:nvSpPr>
        <p:spPr>
          <a:xfrm>
            <a:off x="29870" y="10985071"/>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Das schöne Netz!</a:t>
            </a:r>
          </a:p>
        </p:txBody>
      </p:sp>
      <p:sp>
        <p:nvSpPr>
          <p:cNvPr id="3" name="Rechteck: abgerundete Ecken 2">
            <a:extLst>
              <a:ext uri="{FF2B5EF4-FFF2-40B4-BE49-F238E27FC236}">
                <a16:creationId xmlns:a16="http://schemas.microsoft.com/office/drawing/2014/main" id="{DE920BB0-467E-50E9-435E-CE47C493BB30}"/>
              </a:ext>
            </a:extLst>
          </p:cNvPr>
          <p:cNvSpPr/>
          <p:nvPr/>
        </p:nvSpPr>
        <p:spPr>
          <a:xfrm>
            <a:off x="1816316" y="10985071"/>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850" dirty="0">
                <a:solidFill>
                  <a:schemeClr val="tx1"/>
                </a:solidFill>
                <a:latin typeface="Times New Roman" panose="02020603050405020304" pitchFamily="18" charset="0"/>
                <a:cs typeface="Times New Roman" panose="02020603050405020304" pitchFamily="18" charset="0"/>
              </a:rPr>
              <a:t>Wer auf der Seite die Werbebanden gebucht hat, übrigens: Glückwunsch!</a:t>
            </a:r>
          </a:p>
        </p:txBody>
      </p:sp>
      <p:sp>
        <p:nvSpPr>
          <p:cNvPr id="4" name="Rechteck: abgerundete Ecken 3">
            <a:extLst>
              <a:ext uri="{FF2B5EF4-FFF2-40B4-BE49-F238E27FC236}">
                <a16:creationId xmlns:a16="http://schemas.microsoft.com/office/drawing/2014/main" id="{F467E3CB-24F1-F72E-D64D-DCB103F8977C}"/>
              </a:ext>
            </a:extLst>
          </p:cNvPr>
          <p:cNvSpPr/>
          <p:nvPr/>
        </p:nvSpPr>
        <p:spPr>
          <a:xfrm>
            <a:off x="3602762" y="10985071"/>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100" dirty="0">
                <a:solidFill>
                  <a:schemeClr val="tx1"/>
                </a:solidFill>
                <a:latin typeface="Times New Roman" panose="02020603050405020304" pitchFamily="18" charset="0"/>
                <a:cs typeface="Times New Roman" panose="02020603050405020304" pitchFamily="18" charset="0"/>
              </a:rPr>
              <a:t>Zwei Handballtore nebeneinander – ginge das?</a:t>
            </a:r>
          </a:p>
        </p:txBody>
      </p:sp>
      <p:sp>
        <p:nvSpPr>
          <p:cNvPr id="5" name="Rechteck: abgerundete Ecken 4">
            <a:extLst>
              <a:ext uri="{FF2B5EF4-FFF2-40B4-BE49-F238E27FC236}">
                <a16:creationId xmlns:a16="http://schemas.microsoft.com/office/drawing/2014/main" id="{69648E79-3FEB-A89D-FEAD-D9D93814147C}"/>
              </a:ext>
            </a:extLst>
          </p:cNvPr>
          <p:cNvSpPr/>
          <p:nvPr/>
        </p:nvSpPr>
        <p:spPr>
          <a:xfrm>
            <a:off x="5389207" y="10985071"/>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100" dirty="0">
                <a:solidFill>
                  <a:schemeClr val="tx1"/>
                </a:solidFill>
                <a:latin typeface="Times New Roman" panose="02020603050405020304" pitchFamily="18" charset="0"/>
                <a:cs typeface="Times New Roman" panose="02020603050405020304" pitchFamily="18" charset="0"/>
              </a:rPr>
              <a:t>Noch nie hätte ein Tor einem Spiel so gutgetan.</a:t>
            </a:r>
          </a:p>
        </p:txBody>
      </p:sp>
      <p:sp>
        <p:nvSpPr>
          <p:cNvPr id="6" name="Rechteck 5">
            <a:extLst>
              <a:ext uri="{FF2B5EF4-FFF2-40B4-BE49-F238E27FC236}">
                <a16:creationId xmlns:a16="http://schemas.microsoft.com/office/drawing/2014/main" id="{BD755EFD-EB88-2AB3-AAB4-6AFFFB1DDCE7}"/>
              </a:ext>
            </a:extLst>
          </p:cNvPr>
          <p:cNvSpPr/>
          <p:nvPr/>
        </p:nvSpPr>
        <p:spPr>
          <a:xfrm>
            <a:off x="1989000" y="11546137"/>
            <a:ext cx="2880000" cy="504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200" dirty="0">
              <a:solidFill>
                <a:schemeClr val="tx1"/>
              </a:solidFill>
              <a:latin typeface="Times New Roman" panose="02020603050405020304" pitchFamily="18" charset="0"/>
              <a:cs typeface="Times New Roman" panose="02020603050405020304" pitchFamily="18" charset="0"/>
            </a:endParaRPr>
          </a:p>
        </p:txBody>
      </p:sp>
      <p:sp>
        <p:nvSpPr>
          <p:cNvPr id="40" name="Rechteck: abgerundete Ecken 39">
            <a:extLst>
              <a:ext uri="{FF2B5EF4-FFF2-40B4-BE49-F238E27FC236}">
                <a16:creationId xmlns:a16="http://schemas.microsoft.com/office/drawing/2014/main" id="{9428AD9F-64CE-B461-3A9F-32949C79CCF4}"/>
              </a:ext>
            </a:extLst>
          </p:cNvPr>
          <p:cNvSpPr/>
          <p:nvPr/>
        </p:nvSpPr>
        <p:spPr>
          <a:xfrm>
            <a:off x="29870" y="9793668"/>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Vinyl</a:t>
            </a:r>
          </a:p>
        </p:txBody>
      </p:sp>
      <p:sp>
        <p:nvSpPr>
          <p:cNvPr id="41" name="Rechteck: abgerundete Ecken 40">
            <a:extLst>
              <a:ext uri="{FF2B5EF4-FFF2-40B4-BE49-F238E27FC236}">
                <a16:creationId xmlns:a16="http://schemas.microsoft.com/office/drawing/2014/main" id="{D61E0B72-8DDC-F551-1D6A-5015DA24137A}"/>
              </a:ext>
            </a:extLst>
          </p:cNvPr>
          <p:cNvSpPr/>
          <p:nvPr/>
        </p:nvSpPr>
        <p:spPr>
          <a:xfrm>
            <a:off x="1816316" y="9793668"/>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Terrazzo</a:t>
            </a:r>
          </a:p>
        </p:txBody>
      </p:sp>
      <p:sp>
        <p:nvSpPr>
          <p:cNvPr id="43" name="Rechteck: abgerundete Ecken 42">
            <a:extLst>
              <a:ext uri="{FF2B5EF4-FFF2-40B4-BE49-F238E27FC236}">
                <a16:creationId xmlns:a16="http://schemas.microsoft.com/office/drawing/2014/main" id="{83731EF9-9628-DD1B-BFB1-6ED5366B3843}"/>
              </a:ext>
            </a:extLst>
          </p:cNvPr>
          <p:cNvSpPr/>
          <p:nvPr/>
        </p:nvSpPr>
        <p:spPr>
          <a:xfrm>
            <a:off x="3602762" y="9793668"/>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Kork</a:t>
            </a:r>
          </a:p>
        </p:txBody>
      </p:sp>
      <p:sp>
        <p:nvSpPr>
          <p:cNvPr id="44" name="Rechteck: abgerundete Ecken 43">
            <a:extLst>
              <a:ext uri="{FF2B5EF4-FFF2-40B4-BE49-F238E27FC236}">
                <a16:creationId xmlns:a16="http://schemas.microsoft.com/office/drawing/2014/main" id="{D903B7C8-E323-3391-70FC-DF29E83544F4}"/>
              </a:ext>
            </a:extLst>
          </p:cNvPr>
          <p:cNvSpPr/>
          <p:nvPr/>
        </p:nvSpPr>
        <p:spPr>
          <a:xfrm>
            <a:off x="5389207" y="9793668"/>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Laminat</a:t>
            </a:r>
          </a:p>
        </p:txBody>
      </p:sp>
      <p:sp>
        <p:nvSpPr>
          <p:cNvPr id="7" name="Rechteck 6">
            <a:extLst>
              <a:ext uri="{FF2B5EF4-FFF2-40B4-BE49-F238E27FC236}">
                <a16:creationId xmlns:a16="http://schemas.microsoft.com/office/drawing/2014/main" id="{26235608-B755-6B03-BE8D-5EF803104ED0}"/>
              </a:ext>
            </a:extLst>
          </p:cNvPr>
          <p:cNvSpPr/>
          <p:nvPr/>
        </p:nvSpPr>
        <p:spPr>
          <a:xfrm>
            <a:off x="1989000" y="10351977"/>
            <a:ext cx="2880000" cy="504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2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7132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1" nodeType="clickEffect">
                                  <p:stCondLst>
                                    <p:cond delay="0"/>
                                  </p:stCondLst>
                                  <p:childTnLst>
                                    <p:set>
                                      <p:cBhvr>
                                        <p:cTn id="34" dur="1" fill="hold">
                                          <p:stCondLst>
                                            <p:cond delay="0"/>
                                          </p:stCondLst>
                                        </p:cTn>
                                        <p:tgtEl>
                                          <p:spTgt spid="6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1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1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10"/>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03"/>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04"/>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05"/>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106"/>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21"/>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27"/>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33"/>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39"/>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98"/>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99"/>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100"/>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grpId="0" nodeType="clickEffect">
                                  <p:stCondLst>
                                    <p:cond delay="0"/>
                                  </p:stCondLst>
                                  <p:childTnLst>
                                    <p:set>
                                      <p:cBhvr>
                                        <p:cTn id="98" dur="1" fill="hold">
                                          <p:stCondLst>
                                            <p:cond delay="0"/>
                                          </p:stCondLst>
                                        </p:cTn>
                                        <p:tgtEl>
                                          <p:spTgt spid="101"/>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grpId="0" nodeType="clickEffect">
                                  <p:stCondLst>
                                    <p:cond delay="0"/>
                                  </p:stCondLst>
                                  <p:childTnLst>
                                    <p:set>
                                      <p:cBhvr>
                                        <p:cTn id="102" dur="1" fill="hold">
                                          <p:stCondLst>
                                            <p:cond delay="0"/>
                                          </p:stCondLst>
                                        </p:cTn>
                                        <p:tgtEl>
                                          <p:spTgt spid="93"/>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grpId="0" nodeType="clickEffect">
                                  <p:stCondLst>
                                    <p:cond delay="0"/>
                                  </p:stCondLst>
                                  <p:childTnLst>
                                    <p:set>
                                      <p:cBhvr>
                                        <p:cTn id="106" dur="1" fill="hold">
                                          <p:stCondLst>
                                            <p:cond delay="0"/>
                                          </p:stCondLst>
                                        </p:cTn>
                                        <p:tgtEl>
                                          <p:spTgt spid="94"/>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presetID="1" presetClass="entr" presetSubtype="0" fill="hold" grpId="0" nodeType="clickEffect">
                                  <p:stCondLst>
                                    <p:cond delay="0"/>
                                  </p:stCondLst>
                                  <p:childTnLst>
                                    <p:set>
                                      <p:cBhvr>
                                        <p:cTn id="110" dur="1" fill="hold">
                                          <p:stCondLst>
                                            <p:cond delay="0"/>
                                          </p:stCondLst>
                                        </p:cTn>
                                        <p:tgtEl>
                                          <p:spTgt spid="95"/>
                                        </p:tgtEl>
                                        <p:attrNameLst>
                                          <p:attrName>style.visibility</p:attrName>
                                        </p:attrNameLst>
                                      </p:cBhvr>
                                      <p:to>
                                        <p:strVal val="visible"/>
                                      </p:to>
                                    </p:set>
                                  </p:childTnLst>
                                </p:cTn>
                              </p:par>
                            </p:childTnLst>
                          </p:cTn>
                        </p:par>
                      </p:childTnLst>
                    </p:cTn>
                  </p:par>
                  <p:par>
                    <p:cTn id="111" fill="hold">
                      <p:stCondLst>
                        <p:cond delay="indefinite"/>
                      </p:stCondLst>
                      <p:childTnLst>
                        <p:par>
                          <p:cTn id="112" fill="hold">
                            <p:stCondLst>
                              <p:cond delay="0"/>
                            </p:stCondLst>
                            <p:childTnLst>
                              <p:par>
                                <p:cTn id="113" presetID="1" presetClass="entr" presetSubtype="0" fill="hold" grpId="0" nodeType="clickEffect">
                                  <p:stCondLst>
                                    <p:cond delay="0"/>
                                  </p:stCondLst>
                                  <p:childTnLst>
                                    <p:set>
                                      <p:cBhvr>
                                        <p:cTn id="114" dur="1" fill="hold">
                                          <p:stCondLst>
                                            <p:cond delay="0"/>
                                          </p:stCondLst>
                                        </p:cTn>
                                        <p:tgtEl>
                                          <p:spTgt spid="96"/>
                                        </p:tgtEl>
                                        <p:attrNameLst>
                                          <p:attrName>style.visibility</p:attrName>
                                        </p:attrNameLst>
                                      </p:cBhvr>
                                      <p:to>
                                        <p:strVal val="visible"/>
                                      </p:to>
                                    </p:set>
                                  </p:childTnLst>
                                </p:cTn>
                              </p:par>
                            </p:childTnLst>
                          </p:cTn>
                        </p:par>
                      </p:childTnLst>
                    </p:cTn>
                  </p:par>
                  <p:par>
                    <p:cTn id="115" fill="hold">
                      <p:stCondLst>
                        <p:cond delay="indefinite"/>
                      </p:stCondLst>
                      <p:childTnLst>
                        <p:par>
                          <p:cTn id="116" fill="hold">
                            <p:stCondLst>
                              <p:cond delay="0"/>
                            </p:stCondLst>
                            <p:childTnLst>
                              <p:par>
                                <p:cTn id="117" presetID="1" presetClass="entr" presetSubtype="0" fill="hold" grpId="0" nodeType="clickEffect">
                                  <p:stCondLst>
                                    <p:cond delay="0"/>
                                  </p:stCondLst>
                                  <p:childTnLst>
                                    <p:set>
                                      <p:cBhvr>
                                        <p:cTn id="118" dur="1" fill="hold">
                                          <p:stCondLst>
                                            <p:cond delay="0"/>
                                          </p:stCondLst>
                                        </p:cTn>
                                        <p:tgtEl>
                                          <p:spTgt spid="115"/>
                                        </p:tgtEl>
                                        <p:attrNameLst>
                                          <p:attrName>style.visibility</p:attrName>
                                        </p:attrNameLst>
                                      </p:cBhvr>
                                      <p:to>
                                        <p:strVal val="visible"/>
                                      </p:to>
                                    </p:set>
                                  </p:childTnLst>
                                </p:cTn>
                              </p:par>
                            </p:childTnLst>
                          </p:cTn>
                        </p:par>
                      </p:childTnLst>
                    </p:cTn>
                  </p:par>
                  <p:par>
                    <p:cTn id="119" fill="hold">
                      <p:stCondLst>
                        <p:cond delay="indefinite"/>
                      </p:stCondLst>
                      <p:childTnLst>
                        <p:par>
                          <p:cTn id="120" fill="hold">
                            <p:stCondLst>
                              <p:cond delay="0"/>
                            </p:stCondLst>
                            <p:childTnLst>
                              <p:par>
                                <p:cTn id="121" presetID="1" presetClass="entr" presetSubtype="0" fill="hold" grpId="0" nodeType="clickEffect">
                                  <p:stCondLst>
                                    <p:cond delay="0"/>
                                  </p:stCondLst>
                                  <p:childTnLst>
                                    <p:set>
                                      <p:cBhvr>
                                        <p:cTn id="122" dur="1" fill="hold">
                                          <p:stCondLst>
                                            <p:cond delay="0"/>
                                          </p:stCondLst>
                                        </p:cTn>
                                        <p:tgtEl>
                                          <p:spTgt spid="116"/>
                                        </p:tgtEl>
                                        <p:attrNameLst>
                                          <p:attrName>style.visibility</p:attrName>
                                        </p:attrNameLst>
                                      </p:cBhvr>
                                      <p:to>
                                        <p:strVal val="visible"/>
                                      </p:to>
                                    </p:set>
                                  </p:childTnLst>
                                </p:cTn>
                              </p:par>
                            </p:childTnLst>
                          </p:cTn>
                        </p:par>
                      </p:childTnLst>
                    </p:cTn>
                  </p:par>
                  <p:par>
                    <p:cTn id="123" fill="hold">
                      <p:stCondLst>
                        <p:cond delay="indefinite"/>
                      </p:stCondLst>
                      <p:childTnLst>
                        <p:par>
                          <p:cTn id="124" fill="hold">
                            <p:stCondLst>
                              <p:cond delay="0"/>
                            </p:stCondLst>
                            <p:childTnLst>
                              <p:par>
                                <p:cTn id="125" presetID="1" presetClass="entr" presetSubtype="0" fill="hold" grpId="0" nodeType="clickEffect">
                                  <p:stCondLst>
                                    <p:cond delay="0"/>
                                  </p:stCondLst>
                                  <p:childTnLst>
                                    <p:set>
                                      <p:cBhvr>
                                        <p:cTn id="126" dur="1" fill="hold">
                                          <p:stCondLst>
                                            <p:cond delay="0"/>
                                          </p:stCondLst>
                                        </p:cTn>
                                        <p:tgtEl>
                                          <p:spTgt spid="117"/>
                                        </p:tgtEl>
                                        <p:attrNameLst>
                                          <p:attrName>style.visibility</p:attrName>
                                        </p:attrNameLst>
                                      </p:cBhvr>
                                      <p:to>
                                        <p:strVal val="visible"/>
                                      </p:to>
                                    </p:set>
                                  </p:childTnLst>
                                </p:cTn>
                              </p:par>
                            </p:childTnLst>
                          </p:cTn>
                        </p:par>
                      </p:childTnLst>
                    </p:cTn>
                  </p:par>
                  <p:par>
                    <p:cTn id="127" fill="hold">
                      <p:stCondLst>
                        <p:cond delay="indefinite"/>
                      </p:stCondLst>
                      <p:childTnLst>
                        <p:par>
                          <p:cTn id="128" fill="hold">
                            <p:stCondLst>
                              <p:cond delay="0"/>
                            </p:stCondLst>
                            <p:childTnLst>
                              <p:par>
                                <p:cTn id="129" presetID="1" presetClass="entr" presetSubtype="0" fill="hold" grpId="0" nodeType="clickEffect">
                                  <p:stCondLst>
                                    <p:cond delay="0"/>
                                  </p:stCondLst>
                                  <p:childTnLst>
                                    <p:set>
                                      <p:cBhvr>
                                        <p:cTn id="130" dur="1" fill="hold">
                                          <p:stCondLst>
                                            <p:cond delay="0"/>
                                          </p:stCondLst>
                                        </p:cTn>
                                        <p:tgtEl>
                                          <p:spTgt spid="118"/>
                                        </p:tgtEl>
                                        <p:attrNameLst>
                                          <p:attrName>style.visibility</p:attrName>
                                        </p:attrNameLst>
                                      </p:cBhvr>
                                      <p:to>
                                        <p:strVal val="visible"/>
                                      </p:to>
                                    </p:set>
                                  </p:childTnLst>
                                </p:cTn>
                              </p:par>
                            </p:childTnLst>
                          </p:cTn>
                        </p:par>
                      </p:childTnLst>
                    </p:cTn>
                  </p:par>
                  <p:par>
                    <p:cTn id="131" fill="hold">
                      <p:stCondLst>
                        <p:cond delay="indefinite"/>
                      </p:stCondLst>
                      <p:childTnLst>
                        <p:par>
                          <p:cTn id="132" fill="hold">
                            <p:stCondLst>
                              <p:cond delay="0"/>
                            </p:stCondLst>
                            <p:childTnLst>
                              <p:par>
                                <p:cTn id="133" presetID="1" presetClass="entr" presetSubtype="0" fill="hold" grpId="0" nodeType="clickEffect">
                                  <p:stCondLst>
                                    <p:cond delay="0"/>
                                  </p:stCondLst>
                                  <p:childTnLst>
                                    <p:set>
                                      <p:cBhvr>
                                        <p:cTn id="134" dur="1" fill="hold">
                                          <p:stCondLst>
                                            <p:cond delay="0"/>
                                          </p:stCondLst>
                                        </p:cTn>
                                        <p:tgtEl>
                                          <p:spTgt spid="41"/>
                                        </p:tgtEl>
                                        <p:attrNameLst>
                                          <p:attrName>style.visibility</p:attrName>
                                        </p:attrNameLst>
                                      </p:cBhvr>
                                      <p:to>
                                        <p:strVal val="visible"/>
                                      </p:to>
                                    </p:set>
                                  </p:childTnLst>
                                </p:cTn>
                              </p:par>
                            </p:childTnLst>
                          </p:cTn>
                        </p:par>
                      </p:childTnLst>
                    </p:cTn>
                  </p:par>
                  <p:par>
                    <p:cTn id="135" fill="hold">
                      <p:stCondLst>
                        <p:cond delay="indefinite"/>
                      </p:stCondLst>
                      <p:childTnLst>
                        <p:par>
                          <p:cTn id="136" fill="hold">
                            <p:stCondLst>
                              <p:cond delay="0"/>
                            </p:stCondLst>
                            <p:childTnLst>
                              <p:par>
                                <p:cTn id="137" presetID="1" presetClass="entr" presetSubtype="0" fill="hold" grpId="0" nodeType="clickEffect">
                                  <p:stCondLst>
                                    <p:cond delay="0"/>
                                  </p:stCondLst>
                                  <p:childTnLst>
                                    <p:set>
                                      <p:cBhvr>
                                        <p:cTn id="138" dur="1" fill="hold">
                                          <p:stCondLst>
                                            <p:cond delay="0"/>
                                          </p:stCondLst>
                                        </p:cTn>
                                        <p:tgtEl>
                                          <p:spTgt spid="43"/>
                                        </p:tgtEl>
                                        <p:attrNameLst>
                                          <p:attrName>style.visibility</p:attrName>
                                        </p:attrNameLst>
                                      </p:cBhvr>
                                      <p:to>
                                        <p:strVal val="visible"/>
                                      </p:to>
                                    </p:set>
                                  </p:childTnLst>
                                </p:cTn>
                              </p:par>
                            </p:childTnLst>
                          </p:cTn>
                        </p:par>
                      </p:childTnLst>
                    </p:cTn>
                  </p:par>
                  <p:par>
                    <p:cTn id="139" fill="hold">
                      <p:stCondLst>
                        <p:cond delay="indefinite"/>
                      </p:stCondLst>
                      <p:childTnLst>
                        <p:par>
                          <p:cTn id="140" fill="hold">
                            <p:stCondLst>
                              <p:cond delay="0"/>
                            </p:stCondLst>
                            <p:childTnLst>
                              <p:par>
                                <p:cTn id="141" presetID="1" presetClass="entr" presetSubtype="0" fill="hold" grpId="0" nodeType="clickEffect">
                                  <p:stCondLst>
                                    <p:cond delay="0"/>
                                  </p:stCondLst>
                                  <p:childTnLst>
                                    <p:set>
                                      <p:cBhvr>
                                        <p:cTn id="142" dur="1" fill="hold">
                                          <p:stCondLst>
                                            <p:cond delay="0"/>
                                          </p:stCondLst>
                                        </p:cTn>
                                        <p:tgtEl>
                                          <p:spTgt spid="44"/>
                                        </p:tgtEl>
                                        <p:attrNameLst>
                                          <p:attrName>style.visibility</p:attrName>
                                        </p:attrNameLst>
                                      </p:cBhvr>
                                      <p:to>
                                        <p:strVal val="visible"/>
                                      </p:to>
                                    </p:set>
                                  </p:childTnLst>
                                </p:cTn>
                              </p:par>
                            </p:childTnLst>
                          </p:cTn>
                        </p:par>
                      </p:childTnLst>
                    </p:cTn>
                  </p:par>
                  <p:par>
                    <p:cTn id="143" fill="hold">
                      <p:stCondLst>
                        <p:cond delay="indefinite"/>
                      </p:stCondLst>
                      <p:childTnLst>
                        <p:par>
                          <p:cTn id="144" fill="hold">
                            <p:stCondLst>
                              <p:cond delay="0"/>
                            </p:stCondLst>
                            <p:childTnLst>
                              <p:par>
                                <p:cTn id="145" presetID="1" presetClass="entr" presetSubtype="0" fill="hold" grpId="0" nodeType="clickEffect">
                                  <p:stCondLst>
                                    <p:cond delay="0"/>
                                  </p:stCondLst>
                                  <p:childTnLst>
                                    <p:set>
                                      <p:cBhvr>
                                        <p:cTn id="146" dur="1" fill="hold">
                                          <p:stCondLst>
                                            <p:cond delay="0"/>
                                          </p:stCondLst>
                                        </p:cTn>
                                        <p:tgtEl>
                                          <p:spTgt spid="7"/>
                                        </p:tgtEl>
                                        <p:attrNameLst>
                                          <p:attrName>style.visibility</p:attrName>
                                        </p:attrNameLst>
                                      </p:cBhvr>
                                      <p:to>
                                        <p:strVal val="visible"/>
                                      </p:to>
                                    </p:set>
                                  </p:childTnLst>
                                </p:cTn>
                              </p:par>
                            </p:childTnLst>
                          </p:cTn>
                        </p:par>
                      </p:childTnLst>
                    </p:cTn>
                  </p:par>
                  <p:par>
                    <p:cTn id="147" fill="hold">
                      <p:stCondLst>
                        <p:cond delay="indefinite"/>
                      </p:stCondLst>
                      <p:childTnLst>
                        <p:par>
                          <p:cTn id="148" fill="hold">
                            <p:stCondLst>
                              <p:cond delay="0"/>
                            </p:stCondLst>
                            <p:childTnLst>
                              <p:par>
                                <p:cTn id="149" presetID="1" presetClass="entr" presetSubtype="0" fill="hold" grpId="0" nodeType="clickEffect">
                                  <p:stCondLst>
                                    <p:cond delay="0"/>
                                  </p:stCondLst>
                                  <p:childTnLst>
                                    <p:set>
                                      <p:cBhvr>
                                        <p:cTn id="150" dur="1" fill="hold">
                                          <p:stCondLst>
                                            <p:cond delay="0"/>
                                          </p:stCondLst>
                                        </p:cTn>
                                        <p:tgtEl>
                                          <p:spTgt spid="3"/>
                                        </p:tgtEl>
                                        <p:attrNameLst>
                                          <p:attrName>style.visibility</p:attrName>
                                        </p:attrNameLst>
                                      </p:cBhvr>
                                      <p:to>
                                        <p:strVal val="visible"/>
                                      </p:to>
                                    </p:set>
                                  </p:childTnLst>
                                </p:cTn>
                              </p:par>
                            </p:childTnLst>
                          </p:cTn>
                        </p:par>
                      </p:childTnLst>
                    </p:cTn>
                  </p:par>
                  <p:par>
                    <p:cTn id="151" fill="hold">
                      <p:stCondLst>
                        <p:cond delay="indefinite"/>
                      </p:stCondLst>
                      <p:childTnLst>
                        <p:par>
                          <p:cTn id="152" fill="hold">
                            <p:stCondLst>
                              <p:cond delay="0"/>
                            </p:stCondLst>
                            <p:childTnLst>
                              <p:par>
                                <p:cTn id="153" presetID="1" presetClass="entr" presetSubtype="0" fill="hold" grpId="0" nodeType="clickEffect">
                                  <p:stCondLst>
                                    <p:cond delay="0"/>
                                  </p:stCondLst>
                                  <p:childTnLst>
                                    <p:set>
                                      <p:cBhvr>
                                        <p:cTn id="154" dur="1" fill="hold">
                                          <p:stCondLst>
                                            <p:cond delay="0"/>
                                          </p:stCondLst>
                                        </p:cTn>
                                        <p:tgtEl>
                                          <p:spTgt spid="4"/>
                                        </p:tgtEl>
                                        <p:attrNameLst>
                                          <p:attrName>style.visibility</p:attrName>
                                        </p:attrNameLst>
                                      </p:cBhvr>
                                      <p:to>
                                        <p:strVal val="visible"/>
                                      </p:to>
                                    </p:set>
                                  </p:childTnLst>
                                </p:cTn>
                              </p:par>
                            </p:childTnLst>
                          </p:cTn>
                        </p:par>
                      </p:childTnLst>
                    </p:cTn>
                  </p:par>
                  <p:par>
                    <p:cTn id="155" fill="hold">
                      <p:stCondLst>
                        <p:cond delay="indefinite"/>
                      </p:stCondLst>
                      <p:childTnLst>
                        <p:par>
                          <p:cTn id="156" fill="hold">
                            <p:stCondLst>
                              <p:cond delay="0"/>
                            </p:stCondLst>
                            <p:childTnLst>
                              <p:par>
                                <p:cTn id="157" presetID="1" presetClass="entr" presetSubtype="0" fill="hold" grpId="0" nodeType="clickEffect">
                                  <p:stCondLst>
                                    <p:cond delay="0"/>
                                  </p:stCondLst>
                                  <p:childTnLst>
                                    <p:set>
                                      <p:cBhvr>
                                        <p:cTn id="158" dur="1" fill="hold">
                                          <p:stCondLst>
                                            <p:cond delay="0"/>
                                          </p:stCondLst>
                                        </p:cTn>
                                        <p:tgtEl>
                                          <p:spTgt spid="5"/>
                                        </p:tgtEl>
                                        <p:attrNameLst>
                                          <p:attrName>style.visibility</p:attrName>
                                        </p:attrNameLst>
                                      </p:cBhvr>
                                      <p:to>
                                        <p:strVal val="visible"/>
                                      </p:to>
                                    </p:set>
                                  </p:childTnLst>
                                </p:cTn>
                              </p:par>
                            </p:childTnLst>
                          </p:cTn>
                        </p:par>
                      </p:childTnLst>
                    </p:cTn>
                  </p:par>
                  <p:par>
                    <p:cTn id="159" fill="hold">
                      <p:stCondLst>
                        <p:cond delay="indefinite"/>
                      </p:stCondLst>
                      <p:childTnLst>
                        <p:par>
                          <p:cTn id="160" fill="hold">
                            <p:stCondLst>
                              <p:cond delay="0"/>
                            </p:stCondLst>
                            <p:childTnLst>
                              <p:par>
                                <p:cTn id="161" presetID="1" presetClass="entr" presetSubtype="0" fill="hold" grpId="0" nodeType="clickEffect">
                                  <p:stCondLst>
                                    <p:cond delay="0"/>
                                  </p:stCondLst>
                                  <p:childTnLst>
                                    <p:set>
                                      <p:cBhvr>
                                        <p:cTn id="16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animBg="1"/>
      <p:bldP spid="63" grpId="0" animBg="1"/>
      <p:bldP spid="64" grpId="0" animBg="1"/>
      <p:bldP spid="65" grpId="0" animBg="1"/>
      <p:bldP spid="66" grpId="0"/>
      <p:bldP spid="68" grpId="0" animBg="1"/>
      <p:bldP spid="68" grpId="1" animBg="1"/>
      <p:bldP spid="103" grpId="0" animBg="1"/>
      <p:bldP spid="104" grpId="0" animBg="1"/>
      <p:bldP spid="105" grpId="0" animBg="1"/>
      <p:bldP spid="106" grpId="0" animBg="1"/>
      <p:bldP spid="21" grpId="0" animBg="1"/>
      <p:bldP spid="27" grpId="0" animBg="1"/>
      <p:bldP spid="33" grpId="0" animBg="1"/>
      <p:bldP spid="39" grpId="0" animBg="1"/>
      <p:bldP spid="98" grpId="0" animBg="1"/>
      <p:bldP spid="99" grpId="0" animBg="1"/>
      <p:bldP spid="100" grpId="0" animBg="1"/>
      <p:bldP spid="101" grpId="0" animBg="1"/>
      <p:bldP spid="93" grpId="0" animBg="1"/>
      <p:bldP spid="94" grpId="0" animBg="1"/>
      <p:bldP spid="95" grpId="0" animBg="1"/>
      <p:bldP spid="96" grpId="0" animBg="1"/>
      <p:bldP spid="109" grpId="0" animBg="1"/>
      <p:bldP spid="110" grpId="0" animBg="1"/>
      <p:bldP spid="111" grpId="0" animBg="1"/>
      <p:bldP spid="112" grpId="0" animBg="1"/>
      <p:bldP spid="115" grpId="0" animBg="1"/>
      <p:bldP spid="116" grpId="0" animBg="1"/>
      <p:bldP spid="117" grpId="0" animBg="1"/>
      <p:bldP spid="118" grpId="0" animBg="1"/>
      <p:bldP spid="3" grpId="0" animBg="1"/>
      <p:bldP spid="4" grpId="0" animBg="1"/>
      <p:bldP spid="5" grpId="0" animBg="1"/>
      <p:bldP spid="6" grpId="0" animBg="1"/>
      <p:bldP spid="41" grpId="0" animBg="1"/>
      <p:bldP spid="43" grpId="0" animBg="1"/>
      <p:bldP spid="44" grpId="0" animBg="1"/>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xtfeld 19">
            <a:extLst>
              <a:ext uri="{FF2B5EF4-FFF2-40B4-BE49-F238E27FC236}">
                <a16:creationId xmlns:a16="http://schemas.microsoft.com/office/drawing/2014/main" id="{6E5C541D-A122-31D9-9F8D-AC9FF5694D3E}"/>
              </a:ext>
            </a:extLst>
          </p:cNvPr>
          <p:cNvSpPr txBox="1"/>
          <p:nvPr/>
        </p:nvSpPr>
        <p:spPr>
          <a:xfrm>
            <a:off x="382609" y="11906994"/>
            <a:ext cx="6091428" cy="233269"/>
          </a:xfrm>
          <a:prstGeom prst="rect">
            <a:avLst/>
          </a:prstGeom>
          <a:noFill/>
        </p:spPr>
        <p:txBody>
          <a:bodyPr wrap="square" rtlCol="0">
            <a:spAutoFit/>
          </a:bodyPr>
          <a:lstStyle/>
          <a:p>
            <a:pPr>
              <a:lnSpc>
                <a:spcPct val="107000"/>
              </a:lnSpc>
              <a:spcAft>
                <a:spcPts val="800"/>
              </a:spcAft>
            </a:pPr>
            <a:r>
              <a:rPr lang="de-DE" sz="900" i="1" dirty="0">
                <a:effectLst/>
                <a:latin typeface="Times New Roman" panose="02020603050405020304" pitchFamily="18" charset="0"/>
                <a:ea typeface="Calibri" panose="020F0502020204030204" pitchFamily="34" charset="0"/>
                <a:cs typeface="Times New Roman" panose="02020603050405020304" pitchFamily="18" charset="0"/>
              </a:rPr>
              <a:t>Ein Südstadttrolle-Quiz</a:t>
            </a:r>
            <a:r>
              <a:rPr lang="de-DE" sz="900" dirty="0">
                <a:effectLst/>
                <a:latin typeface="Times New Roman" panose="02020603050405020304" pitchFamily="18" charset="0"/>
                <a:ea typeface="Calibri" panose="020F0502020204030204" pitchFamily="34" charset="0"/>
                <a:cs typeface="Times New Roman" panose="02020603050405020304" pitchFamily="18" charset="0"/>
              </a:rPr>
              <a:t>       Weitere Informationen zum Pubquiz in der Kippe unter: https://hobelgang.de/Kippe23/index.html</a:t>
            </a:r>
          </a:p>
        </p:txBody>
      </p:sp>
      <p:sp>
        <p:nvSpPr>
          <p:cNvPr id="27" name="Rechteck: abgerundete Ecken 26">
            <a:extLst>
              <a:ext uri="{FF2B5EF4-FFF2-40B4-BE49-F238E27FC236}">
                <a16:creationId xmlns:a16="http://schemas.microsoft.com/office/drawing/2014/main" id="{C58CDCC4-45C9-5B04-97D6-A62AD9616347}"/>
              </a:ext>
            </a:extLst>
          </p:cNvPr>
          <p:cNvSpPr/>
          <p:nvPr/>
        </p:nvSpPr>
        <p:spPr>
          <a:xfrm>
            <a:off x="1816316" y="533995"/>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Sirius</a:t>
            </a:r>
          </a:p>
        </p:txBody>
      </p:sp>
      <p:sp>
        <p:nvSpPr>
          <p:cNvPr id="28" name="Rechteck: abgerundete Ecken 27">
            <a:extLst>
              <a:ext uri="{FF2B5EF4-FFF2-40B4-BE49-F238E27FC236}">
                <a16:creationId xmlns:a16="http://schemas.microsoft.com/office/drawing/2014/main" id="{82A110FE-3850-4A57-1B1D-F78A101C428C}"/>
              </a:ext>
            </a:extLst>
          </p:cNvPr>
          <p:cNvSpPr/>
          <p:nvPr/>
        </p:nvSpPr>
        <p:spPr>
          <a:xfrm>
            <a:off x="29870" y="533995"/>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Regulus</a:t>
            </a:r>
          </a:p>
        </p:txBody>
      </p:sp>
      <p:sp>
        <p:nvSpPr>
          <p:cNvPr id="29" name="Rechteck: abgerundete Ecken 28">
            <a:extLst>
              <a:ext uri="{FF2B5EF4-FFF2-40B4-BE49-F238E27FC236}">
                <a16:creationId xmlns:a16="http://schemas.microsoft.com/office/drawing/2014/main" id="{D081FBD3-95EA-5BC8-E5BA-51086CBA23CA}"/>
              </a:ext>
            </a:extLst>
          </p:cNvPr>
          <p:cNvSpPr/>
          <p:nvPr/>
        </p:nvSpPr>
        <p:spPr>
          <a:xfrm>
            <a:off x="3602762" y="533995"/>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Beteigeuze</a:t>
            </a:r>
          </a:p>
        </p:txBody>
      </p:sp>
      <p:sp>
        <p:nvSpPr>
          <p:cNvPr id="30" name="Rechteck: abgerundete Ecken 29">
            <a:extLst>
              <a:ext uri="{FF2B5EF4-FFF2-40B4-BE49-F238E27FC236}">
                <a16:creationId xmlns:a16="http://schemas.microsoft.com/office/drawing/2014/main" id="{2A659242-D9DC-1569-C2A8-8E6B80C73AB7}"/>
              </a:ext>
            </a:extLst>
          </p:cNvPr>
          <p:cNvSpPr/>
          <p:nvPr/>
        </p:nvSpPr>
        <p:spPr>
          <a:xfrm>
            <a:off x="5389207" y="533995"/>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Alpha Centauri</a:t>
            </a:r>
          </a:p>
        </p:txBody>
      </p:sp>
      <p:sp>
        <p:nvSpPr>
          <p:cNvPr id="31" name="Rechteck 30">
            <a:extLst>
              <a:ext uri="{FF2B5EF4-FFF2-40B4-BE49-F238E27FC236}">
                <a16:creationId xmlns:a16="http://schemas.microsoft.com/office/drawing/2014/main" id="{47518487-66F8-980B-782A-C89004F0F465}"/>
              </a:ext>
            </a:extLst>
          </p:cNvPr>
          <p:cNvSpPr/>
          <p:nvPr/>
        </p:nvSpPr>
        <p:spPr>
          <a:xfrm>
            <a:off x="1989000" y="1102591"/>
            <a:ext cx="2880000" cy="504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200" dirty="0">
              <a:solidFill>
                <a:schemeClr val="tx1"/>
              </a:solidFill>
              <a:latin typeface="Times New Roman" panose="02020603050405020304" pitchFamily="18" charset="0"/>
              <a:cs typeface="Times New Roman" panose="02020603050405020304" pitchFamily="18" charset="0"/>
            </a:endParaRPr>
          </a:p>
        </p:txBody>
      </p:sp>
      <p:sp>
        <p:nvSpPr>
          <p:cNvPr id="32" name="Textfeld 31">
            <a:extLst>
              <a:ext uri="{FF2B5EF4-FFF2-40B4-BE49-F238E27FC236}">
                <a16:creationId xmlns:a16="http://schemas.microsoft.com/office/drawing/2014/main" id="{AC8AD691-C8D1-FA17-89C0-8A3C1F65ABFA}"/>
              </a:ext>
            </a:extLst>
          </p:cNvPr>
          <p:cNvSpPr txBox="1"/>
          <p:nvPr/>
        </p:nvSpPr>
        <p:spPr>
          <a:xfrm>
            <a:off x="73706" y="219985"/>
            <a:ext cx="396000" cy="338554"/>
          </a:xfrm>
          <a:prstGeom prst="rect">
            <a:avLst/>
          </a:prstGeom>
          <a:noFill/>
        </p:spPr>
        <p:txBody>
          <a:bodyPr wrap="square" rtlCol="0">
            <a:spAutoFit/>
          </a:bodyPr>
          <a:lstStyle/>
          <a:p>
            <a:r>
              <a:rPr lang="de-DE" sz="1600" dirty="0">
                <a:latin typeface="Times New Roman" panose="02020603050405020304" pitchFamily="18" charset="0"/>
                <a:cs typeface="Times New Roman" panose="02020603050405020304" pitchFamily="18" charset="0"/>
              </a:rPr>
              <a:t>9</a:t>
            </a:r>
          </a:p>
        </p:txBody>
      </p:sp>
      <p:sp>
        <p:nvSpPr>
          <p:cNvPr id="33" name="Rechteck: abgerundete Ecken 32">
            <a:extLst>
              <a:ext uri="{FF2B5EF4-FFF2-40B4-BE49-F238E27FC236}">
                <a16:creationId xmlns:a16="http://schemas.microsoft.com/office/drawing/2014/main" id="{D9FA976B-2D6D-1C6C-A8C4-41978148C623}"/>
              </a:ext>
            </a:extLst>
          </p:cNvPr>
          <p:cNvSpPr/>
          <p:nvPr/>
        </p:nvSpPr>
        <p:spPr>
          <a:xfrm>
            <a:off x="31410" y="1825334"/>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Ski </a:t>
            </a:r>
            <a:r>
              <a:rPr lang="de-DE" sz="1200" dirty="0" err="1">
                <a:solidFill>
                  <a:schemeClr val="tx1"/>
                </a:solidFill>
                <a:latin typeface="Times New Roman" panose="02020603050405020304" pitchFamily="18" charset="0"/>
                <a:cs typeface="Times New Roman" panose="02020603050405020304" pitchFamily="18" charset="0"/>
              </a:rPr>
              <a:t>Aggu</a:t>
            </a:r>
            <a:endParaRPr lang="de-DE" sz="1200" dirty="0">
              <a:solidFill>
                <a:schemeClr val="tx1"/>
              </a:solidFill>
              <a:latin typeface="Times New Roman" panose="02020603050405020304" pitchFamily="18" charset="0"/>
              <a:cs typeface="Times New Roman" panose="02020603050405020304" pitchFamily="18" charset="0"/>
            </a:endParaRPr>
          </a:p>
        </p:txBody>
      </p:sp>
      <p:sp>
        <p:nvSpPr>
          <p:cNvPr id="34" name="Rechteck: abgerundete Ecken 33">
            <a:extLst>
              <a:ext uri="{FF2B5EF4-FFF2-40B4-BE49-F238E27FC236}">
                <a16:creationId xmlns:a16="http://schemas.microsoft.com/office/drawing/2014/main" id="{9F6B625F-F9ED-01FC-045E-17FC37D9DA9B}"/>
              </a:ext>
            </a:extLst>
          </p:cNvPr>
          <p:cNvSpPr/>
          <p:nvPr/>
        </p:nvSpPr>
        <p:spPr>
          <a:xfrm>
            <a:off x="1817961" y="1825334"/>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Karl Lagerfeld</a:t>
            </a:r>
          </a:p>
        </p:txBody>
      </p:sp>
      <p:sp>
        <p:nvSpPr>
          <p:cNvPr id="37" name="Rechteck: abgerundete Ecken 36">
            <a:extLst>
              <a:ext uri="{FF2B5EF4-FFF2-40B4-BE49-F238E27FC236}">
                <a16:creationId xmlns:a16="http://schemas.microsoft.com/office/drawing/2014/main" id="{82A5572B-3C63-F849-5A1E-D1DE232524DD}"/>
              </a:ext>
            </a:extLst>
          </p:cNvPr>
          <p:cNvSpPr/>
          <p:nvPr/>
        </p:nvSpPr>
        <p:spPr>
          <a:xfrm>
            <a:off x="3604514" y="1825334"/>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Heino</a:t>
            </a:r>
          </a:p>
        </p:txBody>
      </p:sp>
      <p:sp>
        <p:nvSpPr>
          <p:cNvPr id="38" name="Rechteck: abgerundete Ecken 37">
            <a:extLst>
              <a:ext uri="{FF2B5EF4-FFF2-40B4-BE49-F238E27FC236}">
                <a16:creationId xmlns:a16="http://schemas.microsoft.com/office/drawing/2014/main" id="{2510E028-C399-3FDA-7623-0FCD5A062A35}"/>
              </a:ext>
            </a:extLst>
          </p:cNvPr>
          <p:cNvSpPr/>
          <p:nvPr/>
        </p:nvSpPr>
        <p:spPr>
          <a:xfrm>
            <a:off x="5391065" y="1825334"/>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Elton John</a:t>
            </a:r>
          </a:p>
        </p:txBody>
      </p:sp>
      <p:sp>
        <p:nvSpPr>
          <p:cNvPr id="39" name="Rechteck 38">
            <a:extLst>
              <a:ext uri="{FF2B5EF4-FFF2-40B4-BE49-F238E27FC236}">
                <a16:creationId xmlns:a16="http://schemas.microsoft.com/office/drawing/2014/main" id="{BAF22A11-757B-D0B2-0BAC-23354A378544}"/>
              </a:ext>
            </a:extLst>
          </p:cNvPr>
          <p:cNvSpPr/>
          <p:nvPr/>
        </p:nvSpPr>
        <p:spPr>
          <a:xfrm>
            <a:off x="1989000" y="2381059"/>
            <a:ext cx="2880000" cy="504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200" dirty="0">
              <a:solidFill>
                <a:schemeClr val="tx1"/>
              </a:solidFill>
              <a:latin typeface="Times New Roman" panose="02020603050405020304" pitchFamily="18" charset="0"/>
              <a:cs typeface="Times New Roman" panose="02020603050405020304" pitchFamily="18" charset="0"/>
            </a:endParaRPr>
          </a:p>
        </p:txBody>
      </p:sp>
      <p:sp>
        <p:nvSpPr>
          <p:cNvPr id="71" name="Textfeld 70">
            <a:extLst>
              <a:ext uri="{FF2B5EF4-FFF2-40B4-BE49-F238E27FC236}">
                <a16:creationId xmlns:a16="http://schemas.microsoft.com/office/drawing/2014/main" id="{BE3B31E0-AF59-29C8-B750-643A0BBA63AF}"/>
              </a:ext>
            </a:extLst>
          </p:cNvPr>
          <p:cNvSpPr txBox="1"/>
          <p:nvPr/>
        </p:nvSpPr>
        <p:spPr>
          <a:xfrm>
            <a:off x="73706" y="1537216"/>
            <a:ext cx="437082" cy="338554"/>
          </a:xfrm>
          <a:prstGeom prst="rect">
            <a:avLst/>
          </a:prstGeom>
          <a:noFill/>
        </p:spPr>
        <p:txBody>
          <a:bodyPr wrap="square" rtlCol="0">
            <a:spAutoFit/>
          </a:bodyPr>
          <a:lstStyle/>
          <a:p>
            <a:r>
              <a:rPr lang="de-DE" sz="1600" dirty="0">
                <a:latin typeface="Times New Roman" panose="02020603050405020304" pitchFamily="18" charset="0"/>
                <a:cs typeface="Times New Roman" panose="02020603050405020304" pitchFamily="18" charset="0"/>
              </a:rPr>
              <a:t>10</a:t>
            </a:r>
          </a:p>
        </p:txBody>
      </p:sp>
      <p:sp>
        <p:nvSpPr>
          <p:cNvPr id="46" name="Textfeld 45">
            <a:extLst>
              <a:ext uri="{FF2B5EF4-FFF2-40B4-BE49-F238E27FC236}">
                <a16:creationId xmlns:a16="http://schemas.microsoft.com/office/drawing/2014/main" id="{7FCB5753-6646-900A-92D7-5F5250E8AACF}"/>
              </a:ext>
            </a:extLst>
          </p:cNvPr>
          <p:cNvSpPr txBox="1"/>
          <p:nvPr/>
        </p:nvSpPr>
        <p:spPr>
          <a:xfrm>
            <a:off x="73706" y="2830841"/>
            <a:ext cx="396000" cy="338554"/>
          </a:xfrm>
          <a:prstGeom prst="rect">
            <a:avLst/>
          </a:prstGeom>
          <a:noFill/>
        </p:spPr>
        <p:txBody>
          <a:bodyPr wrap="square" rtlCol="0">
            <a:spAutoFit/>
          </a:bodyPr>
          <a:lstStyle/>
          <a:p>
            <a:r>
              <a:rPr lang="de-DE" sz="1600" dirty="0">
                <a:latin typeface="Times New Roman" panose="02020603050405020304" pitchFamily="18" charset="0"/>
                <a:cs typeface="Times New Roman" panose="02020603050405020304" pitchFamily="18" charset="0"/>
              </a:rPr>
              <a:t>11</a:t>
            </a:r>
          </a:p>
        </p:txBody>
      </p:sp>
      <p:sp>
        <p:nvSpPr>
          <p:cNvPr id="47" name="Rechteck: abgerundete Ecken 46">
            <a:extLst>
              <a:ext uri="{FF2B5EF4-FFF2-40B4-BE49-F238E27FC236}">
                <a16:creationId xmlns:a16="http://schemas.microsoft.com/office/drawing/2014/main" id="{A52F873C-32B6-4372-C3F3-0A321392A3E2}"/>
              </a:ext>
            </a:extLst>
          </p:cNvPr>
          <p:cNvSpPr/>
          <p:nvPr/>
        </p:nvSpPr>
        <p:spPr>
          <a:xfrm>
            <a:off x="31410" y="4430861"/>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err="1">
                <a:solidFill>
                  <a:schemeClr val="tx1"/>
                </a:solidFill>
                <a:latin typeface="Times New Roman" panose="02020603050405020304" pitchFamily="18" charset="0"/>
                <a:cs typeface="Times New Roman" panose="02020603050405020304" pitchFamily="18" charset="0"/>
              </a:rPr>
              <a:t>For</a:t>
            </a:r>
            <a:r>
              <a:rPr lang="de-DE" sz="1200" dirty="0">
                <a:solidFill>
                  <a:schemeClr val="tx1"/>
                </a:solidFill>
                <a:latin typeface="Times New Roman" panose="02020603050405020304" pitchFamily="18" charset="0"/>
                <a:cs typeface="Times New Roman" panose="02020603050405020304" pitchFamily="18" charset="0"/>
              </a:rPr>
              <a:t> </a:t>
            </a:r>
            <a:r>
              <a:rPr lang="de-DE" sz="1200" dirty="0" err="1">
                <a:solidFill>
                  <a:schemeClr val="tx1"/>
                </a:solidFill>
                <a:latin typeface="Times New Roman" panose="02020603050405020304" pitchFamily="18" charset="0"/>
                <a:cs typeface="Times New Roman" panose="02020603050405020304" pitchFamily="18" charset="0"/>
              </a:rPr>
              <a:t>your</a:t>
            </a:r>
            <a:r>
              <a:rPr lang="de-DE" sz="1200" dirty="0">
                <a:solidFill>
                  <a:schemeClr val="tx1"/>
                </a:solidFill>
                <a:latin typeface="Times New Roman" panose="02020603050405020304" pitchFamily="18" charset="0"/>
                <a:cs typeface="Times New Roman" panose="02020603050405020304" pitchFamily="18" charset="0"/>
              </a:rPr>
              <a:t> </a:t>
            </a:r>
            <a:r>
              <a:rPr lang="de-DE" sz="1200" dirty="0" err="1">
                <a:solidFill>
                  <a:schemeClr val="tx1"/>
                </a:solidFill>
                <a:latin typeface="Times New Roman" panose="02020603050405020304" pitchFamily="18" charset="0"/>
                <a:cs typeface="Times New Roman" panose="02020603050405020304" pitchFamily="18" charset="0"/>
              </a:rPr>
              <a:t>eyes</a:t>
            </a:r>
            <a:r>
              <a:rPr lang="de-DE" sz="1200" dirty="0">
                <a:solidFill>
                  <a:schemeClr val="tx1"/>
                </a:solidFill>
                <a:latin typeface="Times New Roman" panose="02020603050405020304" pitchFamily="18" charset="0"/>
                <a:cs typeface="Times New Roman" panose="02020603050405020304" pitchFamily="18" charset="0"/>
              </a:rPr>
              <a:t> </a:t>
            </a:r>
            <a:r>
              <a:rPr lang="de-DE" sz="1200" dirty="0" err="1">
                <a:solidFill>
                  <a:schemeClr val="tx1"/>
                </a:solidFill>
                <a:latin typeface="Times New Roman" panose="02020603050405020304" pitchFamily="18" charset="0"/>
                <a:cs typeface="Times New Roman" panose="02020603050405020304" pitchFamily="18" charset="0"/>
              </a:rPr>
              <a:t>only</a:t>
            </a:r>
            <a:endParaRPr lang="de-DE" sz="1200" dirty="0">
              <a:solidFill>
                <a:schemeClr val="tx1"/>
              </a:solidFill>
              <a:latin typeface="Times New Roman" panose="02020603050405020304" pitchFamily="18" charset="0"/>
              <a:cs typeface="Times New Roman" panose="02020603050405020304" pitchFamily="18" charset="0"/>
            </a:endParaRPr>
          </a:p>
        </p:txBody>
      </p:sp>
      <p:sp>
        <p:nvSpPr>
          <p:cNvPr id="49" name="Rechteck: abgerundete Ecken 48">
            <a:extLst>
              <a:ext uri="{FF2B5EF4-FFF2-40B4-BE49-F238E27FC236}">
                <a16:creationId xmlns:a16="http://schemas.microsoft.com/office/drawing/2014/main" id="{66198C74-3E98-5B12-3D70-AD36829AFB2E}"/>
              </a:ext>
            </a:extLst>
          </p:cNvPr>
          <p:cNvSpPr/>
          <p:nvPr/>
        </p:nvSpPr>
        <p:spPr>
          <a:xfrm>
            <a:off x="1817961" y="4430861"/>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A </a:t>
            </a:r>
            <a:r>
              <a:rPr lang="de-DE" sz="1200" dirty="0" err="1">
                <a:solidFill>
                  <a:schemeClr val="tx1"/>
                </a:solidFill>
                <a:latin typeface="Times New Roman" panose="02020603050405020304" pitchFamily="18" charset="0"/>
                <a:cs typeface="Times New Roman" panose="02020603050405020304" pitchFamily="18" charset="0"/>
              </a:rPr>
              <a:t>view</a:t>
            </a:r>
            <a:r>
              <a:rPr lang="de-DE" sz="1200" dirty="0">
                <a:solidFill>
                  <a:schemeClr val="tx1"/>
                </a:solidFill>
                <a:latin typeface="Times New Roman" panose="02020603050405020304" pitchFamily="18" charset="0"/>
                <a:cs typeface="Times New Roman" panose="02020603050405020304" pitchFamily="18" charset="0"/>
              </a:rPr>
              <a:t> </a:t>
            </a:r>
            <a:r>
              <a:rPr lang="de-DE" sz="1200" dirty="0" err="1">
                <a:solidFill>
                  <a:schemeClr val="tx1"/>
                </a:solidFill>
                <a:latin typeface="Times New Roman" panose="02020603050405020304" pitchFamily="18" charset="0"/>
                <a:cs typeface="Times New Roman" panose="02020603050405020304" pitchFamily="18" charset="0"/>
              </a:rPr>
              <a:t>to</a:t>
            </a:r>
            <a:r>
              <a:rPr lang="de-DE" sz="1200" dirty="0">
                <a:solidFill>
                  <a:schemeClr val="tx1"/>
                </a:solidFill>
                <a:latin typeface="Times New Roman" panose="02020603050405020304" pitchFamily="18" charset="0"/>
                <a:cs typeface="Times New Roman" panose="02020603050405020304" pitchFamily="18" charset="0"/>
              </a:rPr>
              <a:t> kill</a:t>
            </a:r>
          </a:p>
        </p:txBody>
      </p:sp>
      <p:sp>
        <p:nvSpPr>
          <p:cNvPr id="50" name="Rechteck: abgerundete Ecken 49">
            <a:extLst>
              <a:ext uri="{FF2B5EF4-FFF2-40B4-BE49-F238E27FC236}">
                <a16:creationId xmlns:a16="http://schemas.microsoft.com/office/drawing/2014/main" id="{C6E8FF9D-C007-EF4B-4053-66D36A6F9E27}"/>
              </a:ext>
            </a:extLst>
          </p:cNvPr>
          <p:cNvSpPr/>
          <p:nvPr/>
        </p:nvSpPr>
        <p:spPr>
          <a:xfrm>
            <a:off x="3604514" y="4430861"/>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err="1">
                <a:solidFill>
                  <a:schemeClr val="tx1"/>
                </a:solidFill>
                <a:latin typeface="Times New Roman" panose="02020603050405020304" pitchFamily="18" charset="0"/>
                <a:cs typeface="Times New Roman" panose="02020603050405020304" pitchFamily="18" charset="0"/>
              </a:rPr>
              <a:t>Writing’s</a:t>
            </a:r>
            <a:r>
              <a:rPr lang="de-DE" sz="1200" dirty="0">
                <a:solidFill>
                  <a:schemeClr val="tx1"/>
                </a:solidFill>
                <a:latin typeface="Times New Roman" panose="02020603050405020304" pitchFamily="18" charset="0"/>
                <a:cs typeface="Times New Roman" panose="02020603050405020304" pitchFamily="18" charset="0"/>
              </a:rPr>
              <a:t> on </a:t>
            </a:r>
          </a:p>
          <a:p>
            <a:pPr algn="ctr"/>
            <a:r>
              <a:rPr lang="de-DE" sz="1200" dirty="0" err="1">
                <a:solidFill>
                  <a:schemeClr val="tx1"/>
                </a:solidFill>
                <a:latin typeface="Times New Roman" panose="02020603050405020304" pitchFamily="18" charset="0"/>
                <a:cs typeface="Times New Roman" panose="02020603050405020304" pitchFamily="18" charset="0"/>
              </a:rPr>
              <a:t>the</a:t>
            </a:r>
            <a:r>
              <a:rPr lang="de-DE" sz="1200" dirty="0">
                <a:solidFill>
                  <a:schemeClr val="tx1"/>
                </a:solidFill>
                <a:latin typeface="Times New Roman" panose="02020603050405020304" pitchFamily="18" charset="0"/>
                <a:cs typeface="Times New Roman" panose="02020603050405020304" pitchFamily="18" charset="0"/>
              </a:rPr>
              <a:t> wall</a:t>
            </a:r>
          </a:p>
        </p:txBody>
      </p:sp>
      <p:sp>
        <p:nvSpPr>
          <p:cNvPr id="51" name="Rechteck: abgerundete Ecken 50">
            <a:extLst>
              <a:ext uri="{FF2B5EF4-FFF2-40B4-BE49-F238E27FC236}">
                <a16:creationId xmlns:a16="http://schemas.microsoft.com/office/drawing/2014/main" id="{EAA9A89A-D0E4-1FF4-8C9A-09126C7E4512}"/>
              </a:ext>
            </a:extLst>
          </p:cNvPr>
          <p:cNvSpPr/>
          <p:nvPr/>
        </p:nvSpPr>
        <p:spPr>
          <a:xfrm>
            <a:off x="5391065" y="4430861"/>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err="1">
                <a:solidFill>
                  <a:schemeClr val="tx1"/>
                </a:solidFill>
                <a:latin typeface="Times New Roman" panose="02020603050405020304" pitchFamily="18" charset="0"/>
                <a:cs typeface="Times New Roman" panose="02020603050405020304" pitchFamily="18" charset="0"/>
              </a:rPr>
              <a:t>No</a:t>
            </a:r>
            <a:r>
              <a:rPr lang="de-DE" sz="1200" dirty="0">
                <a:solidFill>
                  <a:schemeClr val="tx1"/>
                </a:solidFill>
                <a:latin typeface="Times New Roman" panose="02020603050405020304" pitchFamily="18" charset="0"/>
                <a:cs typeface="Times New Roman" panose="02020603050405020304" pitchFamily="18" charset="0"/>
              </a:rPr>
              <a:t> time </a:t>
            </a:r>
            <a:r>
              <a:rPr lang="de-DE" sz="1200" dirty="0" err="1">
                <a:solidFill>
                  <a:schemeClr val="tx1"/>
                </a:solidFill>
                <a:latin typeface="Times New Roman" panose="02020603050405020304" pitchFamily="18" charset="0"/>
                <a:cs typeface="Times New Roman" panose="02020603050405020304" pitchFamily="18" charset="0"/>
              </a:rPr>
              <a:t>to</a:t>
            </a:r>
            <a:r>
              <a:rPr lang="de-DE" sz="1200" dirty="0">
                <a:solidFill>
                  <a:schemeClr val="tx1"/>
                </a:solidFill>
                <a:latin typeface="Times New Roman" panose="02020603050405020304" pitchFamily="18" charset="0"/>
                <a:cs typeface="Times New Roman" panose="02020603050405020304" pitchFamily="18" charset="0"/>
              </a:rPr>
              <a:t> die</a:t>
            </a:r>
          </a:p>
        </p:txBody>
      </p:sp>
      <p:sp>
        <p:nvSpPr>
          <p:cNvPr id="52" name="Rechteck 51">
            <a:extLst>
              <a:ext uri="{FF2B5EF4-FFF2-40B4-BE49-F238E27FC236}">
                <a16:creationId xmlns:a16="http://schemas.microsoft.com/office/drawing/2014/main" id="{F9E3A0EC-873B-3F57-D145-B5BBD08B9432}"/>
              </a:ext>
            </a:extLst>
          </p:cNvPr>
          <p:cNvSpPr/>
          <p:nvPr/>
        </p:nvSpPr>
        <p:spPr>
          <a:xfrm>
            <a:off x="1989000" y="4990537"/>
            <a:ext cx="2880000" cy="504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200" dirty="0">
              <a:solidFill>
                <a:schemeClr val="tx1"/>
              </a:solidFill>
              <a:latin typeface="Times New Roman" panose="02020603050405020304" pitchFamily="18" charset="0"/>
              <a:cs typeface="Times New Roman" panose="02020603050405020304" pitchFamily="18" charset="0"/>
            </a:endParaRPr>
          </a:p>
        </p:txBody>
      </p:sp>
      <p:sp>
        <p:nvSpPr>
          <p:cNvPr id="53" name="Rechteck: abgerundete Ecken 52">
            <a:extLst>
              <a:ext uri="{FF2B5EF4-FFF2-40B4-BE49-F238E27FC236}">
                <a16:creationId xmlns:a16="http://schemas.microsoft.com/office/drawing/2014/main" id="{BBF57C6D-A219-73F9-70F3-EF8FECB42040}"/>
              </a:ext>
            </a:extLst>
          </p:cNvPr>
          <p:cNvSpPr/>
          <p:nvPr/>
        </p:nvSpPr>
        <p:spPr>
          <a:xfrm>
            <a:off x="31410" y="5718308"/>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Bella, Edward, Jacob</a:t>
            </a:r>
          </a:p>
        </p:txBody>
      </p:sp>
      <p:sp>
        <p:nvSpPr>
          <p:cNvPr id="55" name="Rechteck: abgerundete Ecken 54">
            <a:extLst>
              <a:ext uri="{FF2B5EF4-FFF2-40B4-BE49-F238E27FC236}">
                <a16:creationId xmlns:a16="http://schemas.microsoft.com/office/drawing/2014/main" id="{E5E2F903-AF41-FAB2-DB7A-B907FE516EF1}"/>
              </a:ext>
            </a:extLst>
          </p:cNvPr>
          <p:cNvSpPr/>
          <p:nvPr/>
        </p:nvSpPr>
        <p:spPr>
          <a:xfrm>
            <a:off x="1817961" y="5718308"/>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Flatiron Building</a:t>
            </a:r>
          </a:p>
        </p:txBody>
      </p:sp>
      <p:sp>
        <p:nvSpPr>
          <p:cNvPr id="61" name="Rechteck: abgerundete Ecken 60">
            <a:extLst>
              <a:ext uri="{FF2B5EF4-FFF2-40B4-BE49-F238E27FC236}">
                <a16:creationId xmlns:a16="http://schemas.microsoft.com/office/drawing/2014/main" id="{A38C0344-1C46-8BE7-86D0-8408640674E2}"/>
              </a:ext>
            </a:extLst>
          </p:cNvPr>
          <p:cNvSpPr/>
          <p:nvPr/>
        </p:nvSpPr>
        <p:spPr>
          <a:xfrm>
            <a:off x="3604514" y="5718308"/>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Vorfahrt gewähren</a:t>
            </a:r>
          </a:p>
        </p:txBody>
      </p:sp>
      <p:sp>
        <p:nvSpPr>
          <p:cNvPr id="62" name="Rechteck: abgerundete Ecken 61">
            <a:extLst>
              <a:ext uri="{FF2B5EF4-FFF2-40B4-BE49-F238E27FC236}">
                <a16:creationId xmlns:a16="http://schemas.microsoft.com/office/drawing/2014/main" id="{90C833F3-834E-FF4F-63D6-6AD3DF3FF476}"/>
              </a:ext>
            </a:extLst>
          </p:cNvPr>
          <p:cNvSpPr/>
          <p:nvPr/>
        </p:nvSpPr>
        <p:spPr>
          <a:xfrm>
            <a:off x="5391065" y="5718308"/>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Triangel</a:t>
            </a:r>
          </a:p>
        </p:txBody>
      </p:sp>
      <p:sp>
        <p:nvSpPr>
          <p:cNvPr id="63" name="Rechteck 62">
            <a:extLst>
              <a:ext uri="{FF2B5EF4-FFF2-40B4-BE49-F238E27FC236}">
                <a16:creationId xmlns:a16="http://schemas.microsoft.com/office/drawing/2014/main" id="{E72A2E6C-70B4-1235-40D2-7D1739BEBCFC}"/>
              </a:ext>
            </a:extLst>
          </p:cNvPr>
          <p:cNvSpPr/>
          <p:nvPr/>
        </p:nvSpPr>
        <p:spPr>
          <a:xfrm>
            <a:off x="1989000" y="6286451"/>
            <a:ext cx="2880000" cy="504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200" dirty="0">
              <a:solidFill>
                <a:schemeClr val="tx1"/>
              </a:solidFill>
              <a:latin typeface="Times New Roman" panose="02020603050405020304" pitchFamily="18" charset="0"/>
              <a:cs typeface="Times New Roman" panose="02020603050405020304" pitchFamily="18" charset="0"/>
            </a:endParaRPr>
          </a:p>
        </p:txBody>
      </p:sp>
      <p:sp>
        <p:nvSpPr>
          <p:cNvPr id="69" name="Textfeld 68">
            <a:extLst>
              <a:ext uri="{FF2B5EF4-FFF2-40B4-BE49-F238E27FC236}">
                <a16:creationId xmlns:a16="http://schemas.microsoft.com/office/drawing/2014/main" id="{47CFD8C7-EDE1-8B91-633F-CE67BA65D569}"/>
              </a:ext>
            </a:extLst>
          </p:cNvPr>
          <p:cNvSpPr txBox="1"/>
          <p:nvPr/>
        </p:nvSpPr>
        <p:spPr>
          <a:xfrm>
            <a:off x="73706" y="6695787"/>
            <a:ext cx="396000" cy="338554"/>
          </a:xfrm>
          <a:prstGeom prst="rect">
            <a:avLst/>
          </a:prstGeom>
          <a:noFill/>
        </p:spPr>
        <p:txBody>
          <a:bodyPr wrap="square" rtlCol="0">
            <a:spAutoFit/>
          </a:bodyPr>
          <a:lstStyle/>
          <a:p>
            <a:r>
              <a:rPr lang="de-DE" sz="1600" dirty="0">
                <a:latin typeface="Times New Roman" panose="02020603050405020304" pitchFamily="18" charset="0"/>
                <a:cs typeface="Times New Roman" panose="02020603050405020304" pitchFamily="18" charset="0"/>
              </a:rPr>
              <a:t>14</a:t>
            </a:r>
          </a:p>
        </p:txBody>
      </p:sp>
      <p:sp>
        <p:nvSpPr>
          <p:cNvPr id="70" name="Rechteck: abgerundete Ecken 69">
            <a:extLst>
              <a:ext uri="{FF2B5EF4-FFF2-40B4-BE49-F238E27FC236}">
                <a16:creationId xmlns:a16="http://schemas.microsoft.com/office/drawing/2014/main" id="{EC424B73-FF19-E16D-5BA9-A3F47F3E57CF}"/>
              </a:ext>
            </a:extLst>
          </p:cNvPr>
          <p:cNvSpPr/>
          <p:nvPr/>
        </p:nvSpPr>
        <p:spPr>
          <a:xfrm>
            <a:off x="31410" y="8262295"/>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a:solidFill>
                  <a:schemeClr val="tx1"/>
                </a:solidFill>
                <a:latin typeface="Times New Roman" panose="02020603050405020304" pitchFamily="18" charset="0"/>
                <a:cs typeface="Times New Roman" panose="02020603050405020304" pitchFamily="18" charset="0"/>
              </a:rPr>
              <a:t>Flagge des US Marine Corps</a:t>
            </a:r>
            <a:endParaRPr lang="de-DE" sz="1200" dirty="0">
              <a:solidFill>
                <a:schemeClr val="tx1"/>
              </a:solidFill>
              <a:latin typeface="Times New Roman" panose="02020603050405020304" pitchFamily="18" charset="0"/>
              <a:cs typeface="Times New Roman" panose="02020603050405020304" pitchFamily="18" charset="0"/>
            </a:endParaRPr>
          </a:p>
        </p:txBody>
      </p:sp>
      <p:sp>
        <p:nvSpPr>
          <p:cNvPr id="73" name="Rechteck: abgerundete Ecken 72">
            <a:extLst>
              <a:ext uri="{FF2B5EF4-FFF2-40B4-BE49-F238E27FC236}">
                <a16:creationId xmlns:a16="http://schemas.microsoft.com/office/drawing/2014/main" id="{7815ADDA-C077-C19B-087D-B80AAB1E567F}"/>
              </a:ext>
            </a:extLst>
          </p:cNvPr>
          <p:cNvSpPr/>
          <p:nvPr/>
        </p:nvSpPr>
        <p:spPr>
          <a:xfrm>
            <a:off x="1817961" y="8262295"/>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a:solidFill>
                  <a:schemeClr val="tx1"/>
                </a:solidFill>
                <a:latin typeface="Times New Roman" panose="02020603050405020304" pitchFamily="18" charset="0"/>
                <a:cs typeface="Times New Roman" panose="02020603050405020304" pitchFamily="18" charset="0"/>
              </a:rPr>
              <a:t>2 Golfbälle und Nagelknipser</a:t>
            </a:r>
            <a:endParaRPr lang="de-DE" sz="1200" dirty="0">
              <a:solidFill>
                <a:schemeClr val="tx1"/>
              </a:solidFill>
              <a:latin typeface="Times New Roman" panose="02020603050405020304" pitchFamily="18" charset="0"/>
              <a:cs typeface="Times New Roman" panose="02020603050405020304" pitchFamily="18" charset="0"/>
            </a:endParaRPr>
          </a:p>
        </p:txBody>
      </p:sp>
      <p:sp>
        <p:nvSpPr>
          <p:cNvPr id="74" name="Rechteck: abgerundete Ecken 73">
            <a:extLst>
              <a:ext uri="{FF2B5EF4-FFF2-40B4-BE49-F238E27FC236}">
                <a16:creationId xmlns:a16="http://schemas.microsoft.com/office/drawing/2014/main" id="{A38F9670-3EC3-EFBC-B2D6-87AF06CE8D27}"/>
              </a:ext>
            </a:extLst>
          </p:cNvPr>
          <p:cNvSpPr/>
          <p:nvPr/>
        </p:nvSpPr>
        <p:spPr>
          <a:xfrm>
            <a:off x="3604514" y="8262295"/>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Urinsammel-einheit</a:t>
            </a:r>
          </a:p>
        </p:txBody>
      </p:sp>
      <p:sp>
        <p:nvSpPr>
          <p:cNvPr id="76" name="Rechteck: abgerundete Ecken 75">
            <a:extLst>
              <a:ext uri="{FF2B5EF4-FFF2-40B4-BE49-F238E27FC236}">
                <a16:creationId xmlns:a16="http://schemas.microsoft.com/office/drawing/2014/main" id="{4B7372A9-21EB-0B0A-DB74-674454BED795}"/>
              </a:ext>
            </a:extLst>
          </p:cNvPr>
          <p:cNvSpPr/>
          <p:nvPr/>
        </p:nvSpPr>
        <p:spPr>
          <a:xfrm>
            <a:off x="5391065" y="8262295"/>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Portrait von James Irwin</a:t>
            </a:r>
          </a:p>
        </p:txBody>
      </p:sp>
      <p:sp>
        <p:nvSpPr>
          <p:cNvPr id="77" name="Rechteck 76">
            <a:extLst>
              <a:ext uri="{FF2B5EF4-FFF2-40B4-BE49-F238E27FC236}">
                <a16:creationId xmlns:a16="http://schemas.microsoft.com/office/drawing/2014/main" id="{F7ABC38A-3A1F-C102-F1BC-26BC42D66F02}"/>
              </a:ext>
            </a:extLst>
          </p:cNvPr>
          <p:cNvSpPr/>
          <p:nvPr/>
        </p:nvSpPr>
        <p:spPr>
          <a:xfrm>
            <a:off x="1989000" y="8825787"/>
            <a:ext cx="2880000" cy="504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200" dirty="0">
              <a:solidFill>
                <a:schemeClr val="tx1"/>
              </a:solidFill>
              <a:latin typeface="Times New Roman" panose="02020603050405020304" pitchFamily="18" charset="0"/>
              <a:cs typeface="Times New Roman" panose="02020603050405020304" pitchFamily="18" charset="0"/>
            </a:endParaRPr>
          </a:p>
        </p:txBody>
      </p:sp>
      <p:sp>
        <p:nvSpPr>
          <p:cNvPr id="79" name="Rechteck: abgerundete Ecken 78">
            <a:extLst>
              <a:ext uri="{FF2B5EF4-FFF2-40B4-BE49-F238E27FC236}">
                <a16:creationId xmlns:a16="http://schemas.microsoft.com/office/drawing/2014/main" id="{7DD43825-E770-6B8D-13D0-A1B8EBAD3342}"/>
              </a:ext>
            </a:extLst>
          </p:cNvPr>
          <p:cNvSpPr/>
          <p:nvPr/>
        </p:nvSpPr>
        <p:spPr>
          <a:xfrm>
            <a:off x="29870" y="9551508"/>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Scarlett Johansson</a:t>
            </a:r>
          </a:p>
        </p:txBody>
      </p:sp>
      <p:sp>
        <p:nvSpPr>
          <p:cNvPr id="85" name="Rechteck: abgerundete Ecken 84">
            <a:extLst>
              <a:ext uri="{FF2B5EF4-FFF2-40B4-BE49-F238E27FC236}">
                <a16:creationId xmlns:a16="http://schemas.microsoft.com/office/drawing/2014/main" id="{7C4FE7DF-9A7B-1DD0-F9F4-BB95C8A676DA}"/>
              </a:ext>
            </a:extLst>
          </p:cNvPr>
          <p:cNvSpPr/>
          <p:nvPr/>
        </p:nvSpPr>
        <p:spPr>
          <a:xfrm>
            <a:off x="1816316" y="9551508"/>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Roman Lochmann</a:t>
            </a:r>
          </a:p>
        </p:txBody>
      </p:sp>
      <p:sp>
        <p:nvSpPr>
          <p:cNvPr id="86" name="Rechteck: abgerundete Ecken 85">
            <a:extLst>
              <a:ext uri="{FF2B5EF4-FFF2-40B4-BE49-F238E27FC236}">
                <a16:creationId xmlns:a16="http://schemas.microsoft.com/office/drawing/2014/main" id="{00FD9285-A817-E3DA-2DB5-2BAAA9D39F78}"/>
              </a:ext>
            </a:extLst>
          </p:cNvPr>
          <p:cNvSpPr/>
          <p:nvPr/>
        </p:nvSpPr>
        <p:spPr>
          <a:xfrm>
            <a:off x="3602762" y="9551508"/>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Cole </a:t>
            </a:r>
            <a:r>
              <a:rPr lang="de-DE" sz="1200" dirty="0" err="1">
                <a:solidFill>
                  <a:schemeClr val="tx1"/>
                </a:solidFill>
                <a:latin typeface="Times New Roman" panose="02020603050405020304" pitchFamily="18" charset="0"/>
                <a:cs typeface="Times New Roman" panose="02020603050405020304" pitchFamily="18" charset="0"/>
              </a:rPr>
              <a:t>Sprouse</a:t>
            </a:r>
            <a:endParaRPr lang="de-DE" sz="1200" dirty="0">
              <a:solidFill>
                <a:schemeClr val="tx1"/>
              </a:solidFill>
              <a:latin typeface="Times New Roman" panose="02020603050405020304" pitchFamily="18" charset="0"/>
              <a:cs typeface="Times New Roman" panose="02020603050405020304" pitchFamily="18" charset="0"/>
            </a:endParaRPr>
          </a:p>
        </p:txBody>
      </p:sp>
      <p:sp>
        <p:nvSpPr>
          <p:cNvPr id="87" name="Rechteck: abgerundete Ecken 86">
            <a:extLst>
              <a:ext uri="{FF2B5EF4-FFF2-40B4-BE49-F238E27FC236}">
                <a16:creationId xmlns:a16="http://schemas.microsoft.com/office/drawing/2014/main" id="{3C464CDA-F58A-F34F-824C-4E887763EEB7}"/>
              </a:ext>
            </a:extLst>
          </p:cNvPr>
          <p:cNvSpPr/>
          <p:nvPr/>
        </p:nvSpPr>
        <p:spPr>
          <a:xfrm>
            <a:off x="5389207" y="9551508"/>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Tom Kaulitz</a:t>
            </a:r>
          </a:p>
        </p:txBody>
      </p:sp>
      <p:sp>
        <p:nvSpPr>
          <p:cNvPr id="88" name="Rechteck 87">
            <a:extLst>
              <a:ext uri="{FF2B5EF4-FFF2-40B4-BE49-F238E27FC236}">
                <a16:creationId xmlns:a16="http://schemas.microsoft.com/office/drawing/2014/main" id="{0B399F4F-286B-BBFC-9467-5C1EB8198F2A}"/>
              </a:ext>
            </a:extLst>
          </p:cNvPr>
          <p:cNvSpPr/>
          <p:nvPr/>
        </p:nvSpPr>
        <p:spPr>
          <a:xfrm>
            <a:off x="1989000" y="10118975"/>
            <a:ext cx="2880000" cy="504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200" dirty="0">
              <a:solidFill>
                <a:schemeClr val="tx1"/>
              </a:solidFill>
              <a:latin typeface="Times New Roman" panose="02020603050405020304" pitchFamily="18" charset="0"/>
              <a:cs typeface="Times New Roman" panose="02020603050405020304" pitchFamily="18" charset="0"/>
            </a:endParaRPr>
          </a:p>
        </p:txBody>
      </p:sp>
      <p:sp>
        <p:nvSpPr>
          <p:cNvPr id="90" name="Rechteck: abgerundete Ecken 89">
            <a:extLst>
              <a:ext uri="{FF2B5EF4-FFF2-40B4-BE49-F238E27FC236}">
                <a16:creationId xmlns:a16="http://schemas.microsoft.com/office/drawing/2014/main" id="{05CBF5BE-E3F7-3381-E255-8CDDEBE668CA}"/>
              </a:ext>
            </a:extLst>
          </p:cNvPr>
          <p:cNvSpPr/>
          <p:nvPr/>
        </p:nvSpPr>
        <p:spPr>
          <a:xfrm>
            <a:off x="31410" y="10789093"/>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Poststraße</a:t>
            </a:r>
          </a:p>
        </p:txBody>
      </p:sp>
      <p:sp>
        <p:nvSpPr>
          <p:cNvPr id="91" name="Rechteck: abgerundete Ecken 90">
            <a:extLst>
              <a:ext uri="{FF2B5EF4-FFF2-40B4-BE49-F238E27FC236}">
                <a16:creationId xmlns:a16="http://schemas.microsoft.com/office/drawing/2014/main" id="{3ADFB5F4-1AD1-6605-BFBB-F198C13260B7}"/>
              </a:ext>
            </a:extLst>
          </p:cNvPr>
          <p:cNvSpPr/>
          <p:nvPr/>
        </p:nvSpPr>
        <p:spPr>
          <a:xfrm>
            <a:off x="1817961" y="10789093"/>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Schillerstraße</a:t>
            </a:r>
          </a:p>
        </p:txBody>
      </p:sp>
      <p:sp>
        <p:nvSpPr>
          <p:cNvPr id="107" name="Rechteck: abgerundete Ecken 106">
            <a:extLst>
              <a:ext uri="{FF2B5EF4-FFF2-40B4-BE49-F238E27FC236}">
                <a16:creationId xmlns:a16="http://schemas.microsoft.com/office/drawing/2014/main" id="{ABEFCC6E-B123-FAF8-79A4-AC91F986AD59}"/>
              </a:ext>
            </a:extLst>
          </p:cNvPr>
          <p:cNvSpPr/>
          <p:nvPr/>
        </p:nvSpPr>
        <p:spPr>
          <a:xfrm>
            <a:off x="3604514" y="10789093"/>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Wasserwerk</a:t>
            </a:r>
          </a:p>
        </p:txBody>
      </p:sp>
      <p:sp>
        <p:nvSpPr>
          <p:cNvPr id="108" name="Rechteck: abgerundete Ecken 107">
            <a:extLst>
              <a:ext uri="{FF2B5EF4-FFF2-40B4-BE49-F238E27FC236}">
                <a16:creationId xmlns:a16="http://schemas.microsoft.com/office/drawing/2014/main" id="{68686184-43F6-B879-092F-194699001295}"/>
              </a:ext>
            </a:extLst>
          </p:cNvPr>
          <p:cNvSpPr/>
          <p:nvPr/>
        </p:nvSpPr>
        <p:spPr>
          <a:xfrm>
            <a:off x="5391065" y="10789093"/>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Los</a:t>
            </a:r>
          </a:p>
        </p:txBody>
      </p:sp>
      <p:sp>
        <p:nvSpPr>
          <p:cNvPr id="109" name="Rechteck 108">
            <a:extLst>
              <a:ext uri="{FF2B5EF4-FFF2-40B4-BE49-F238E27FC236}">
                <a16:creationId xmlns:a16="http://schemas.microsoft.com/office/drawing/2014/main" id="{A355FAF8-D1B9-42C3-2BFF-6D4D8D3E63A0}"/>
              </a:ext>
            </a:extLst>
          </p:cNvPr>
          <p:cNvSpPr/>
          <p:nvPr/>
        </p:nvSpPr>
        <p:spPr>
          <a:xfrm>
            <a:off x="1989000" y="11345841"/>
            <a:ext cx="2880000" cy="504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200" dirty="0">
              <a:solidFill>
                <a:schemeClr val="tx1"/>
              </a:solidFill>
              <a:latin typeface="Times New Roman" panose="02020603050405020304" pitchFamily="18" charset="0"/>
              <a:cs typeface="Times New Roman" panose="02020603050405020304" pitchFamily="18" charset="0"/>
            </a:endParaRPr>
          </a:p>
        </p:txBody>
      </p:sp>
      <p:sp>
        <p:nvSpPr>
          <p:cNvPr id="111" name="Textfeld 110">
            <a:extLst>
              <a:ext uri="{FF2B5EF4-FFF2-40B4-BE49-F238E27FC236}">
                <a16:creationId xmlns:a16="http://schemas.microsoft.com/office/drawing/2014/main" id="{45366BB8-308E-636F-3399-69D4455FE3C0}"/>
              </a:ext>
            </a:extLst>
          </p:cNvPr>
          <p:cNvSpPr txBox="1"/>
          <p:nvPr/>
        </p:nvSpPr>
        <p:spPr>
          <a:xfrm>
            <a:off x="73706" y="4127077"/>
            <a:ext cx="396000" cy="338554"/>
          </a:xfrm>
          <a:prstGeom prst="rect">
            <a:avLst/>
          </a:prstGeom>
          <a:noFill/>
        </p:spPr>
        <p:txBody>
          <a:bodyPr wrap="square" rtlCol="0">
            <a:spAutoFit/>
          </a:bodyPr>
          <a:lstStyle/>
          <a:p>
            <a:r>
              <a:rPr lang="de-DE" sz="1600" dirty="0">
                <a:latin typeface="Times New Roman" panose="02020603050405020304" pitchFamily="18" charset="0"/>
                <a:cs typeface="Times New Roman" panose="02020603050405020304" pitchFamily="18" charset="0"/>
              </a:rPr>
              <a:t>12</a:t>
            </a:r>
          </a:p>
        </p:txBody>
      </p:sp>
      <p:sp>
        <p:nvSpPr>
          <p:cNvPr id="112" name="Textfeld 111">
            <a:extLst>
              <a:ext uri="{FF2B5EF4-FFF2-40B4-BE49-F238E27FC236}">
                <a16:creationId xmlns:a16="http://schemas.microsoft.com/office/drawing/2014/main" id="{BC948044-ABAD-50BD-86E1-EC7FC580DDE8}"/>
              </a:ext>
            </a:extLst>
          </p:cNvPr>
          <p:cNvSpPr txBox="1"/>
          <p:nvPr/>
        </p:nvSpPr>
        <p:spPr>
          <a:xfrm>
            <a:off x="73706" y="5406525"/>
            <a:ext cx="396000" cy="338554"/>
          </a:xfrm>
          <a:prstGeom prst="rect">
            <a:avLst/>
          </a:prstGeom>
          <a:noFill/>
        </p:spPr>
        <p:txBody>
          <a:bodyPr wrap="square" rtlCol="0">
            <a:spAutoFit/>
          </a:bodyPr>
          <a:lstStyle/>
          <a:p>
            <a:r>
              <a:rPr lang="de-DE" sz="1600" dirty="0">
                <a:latin typeface="Times New Roman" panose="02020603050405020304" pitchFamily="18" charset="0"/>
                <a:cs typeface="Times New Roman" panose="02020603050405020304" pitchFamily="18" charset="0"/>
              </a:rPr>
              <a:t>13</a:t>
            </a:r>
          </a:p>
        </p:txBody>
      </p:sp>
      <p:sp>
        <p:nvSpPr>
          <p:cNvPr id="113" name="Textfeld 112">
            <a:extLst>
              <a:ext uri="{FF2B5EF4-FFF2-40B4-BE49-F238E27FC236}">
                <a16:creationId xmlns:a16="http://schemas.microsoft.com/office/drawing/2014/main" id="{79262D8A-7105-8915-7B27-7AB4D29BED31}"/>
              </a:ext>
            </a:extLst>
          </p:cNvPr>
          <p:cNvSpPr txBox="1"/>
          <p:nvPr/>
        </p:nvSpPr>
        <p:spPr>
          <a:xfrm>
            <a:off x="73706" y="7964786"/>
            <a:ext cx="396000" cy="338554"/>
          </a:xfrm>
          <a:prstGeom prst="rect">
            <a:avLst/>
          </a:prstGeom>
          <a:noFill/>
        </p:spPr>
        <p:txBody>
          <a:bodyPr wrap="square" rtlCol="0">
            <a:spAutoFit/>
          </a:bodyPr>
          <a:lstStyle/>
          <a:p>
            <a:r>
              <a:rPr lang="de-DE" sz="1600" dirty="0">
                <a:latin typeface="Times New Roman" panose="02020603050405020304" pitchFamily="18" charset="0"/>
                <a:cs typeface="Times New Roman" panose="02020603050405020304" pitchFamily="18" charset="0"/>
              </a:rPr>
              <a:t>15</a:t>
            </a:r>
          </a:p>
        </p:txBody>
      </p:sp>
      <p:sp>
        <p:nvSpPr>
          <p:cNvPr id="114" name="Textfeld 113">
            <a:extLst>
              <a:ext uri="{FF2B5EF4-FFF2-40B4-BE49-F238E27FC236}">
                <a16:creationId xmlns:a16="http://schemas.microsoft.com/office/drawing/2014/main" id="{A282D384-701E-3392-8DD0-2094B4573923}"/>
              </a:ext>
            </a:extLst>
          </p:cNvPr>
          <p:cNvSpPr txBox="1"/>
          <p:nvPr/>
        </p:nvSpPr>
        <p:spPr>
          <a:xfrm>
            <a:off x="73706" y="9253936"/>
            <a:ext cx="396000" cy="338554"/>
          </a:xfrm>
          <a:prstGeom prst="rect">
            <a:avLst/>
          </a:prstGeom>
          <a:noFill/>
        </p:spPr>
        <p:txBody>
          <a:bodyPr wrap="square" rtlCol="0">
            <a:spAutoFit/>
          </a:bodyPr>
          <a:lstStyle/>
          <a:p>
            <a:r>
              <a:rPr lang="de-DE" sz="1600" dirty="0">
                <a:latin typeface="Times New Roman" panose="02020603050405020304" pitchFamily="18" charset="0"/>
                <a:cs typeface="Times New Roman" panose="02020603050405020304" pitchFamily="18" charset="0"/>
              </a:rPr>
              <a:t>16</a:t>
            </a:r>
          </a:p>
        </p:txBody>
      </p:sp>
      <p:sp>
        <p:nvSpPr>
          <p:cNvPr id="115" name="Textfeld 114">
            <a:extLst>
              <a:ext uri="{FF2B5EF4-FFF2-40B4-BE49-F238E27FC236}">
                <a16:creationId xmlns:a16="http://schemas.microsoft.com/office/drawing/2014/main" id="{66B6EB5F-5BC8-7246-6BE4-51B0F64B391D}"/>
              </a:ext>
            </a:extLst>
          </p:cNvPr>
          <p:cNvSpPr txBox="1"/>
          <p:nvPr/>
        </p:nvSpPr>
        <p:spPr>
          <a:xfrm>
            <a:off x="73706" y="10507266"/>
            <a:ext cx="396000" cy="338554"/>
          </a:xfrm>
          <a:prstGeom prst="rect">
            <a:avLst/>
          </a:prstGeom>
          <a:noFill/>
        </p:spPr>
        <p:txBody>
          <a:bodyPr wrap="square" rtlCol="0">
            <a:spAutoFit/>
          </a:bodyPr>
          <a:lstStyle/>
          <a:p>
            <a:r>
              <a:rPr lang="de-DE" sz="1600" dirty="0">
                <a:latin typeface="Times New Roman" panose="02020603050405020304" pitchFamily="18" charset="0"/>
                <a:cs typeface="Times New Roman" panose="02020603050405020304" pitchFamily="18" charset="0"/>
              </a:rPr>
              <a:t>17</a:t>
            </a:r>
          </a:p>
        </p:txBody>
      </p:sp>
      <p:sp>
        <p:nvSpPr>
          <p:cNvPr id="2" name="Rechteck: abgerundete Ecken 1">
            <a:extLst>
              <a:ext uri="{FF2B5EF4-FFF2-40B4-BE49-F238E27FC236}">
                <a16:creationId xmlns:a16="http://schemas.microsoft.com/office/drawing/2014/main" id="{85CAB5CE-EC29-0E88-0D93-4E78B86C4C70}"/>
              </a:ext>
            </a:extLst>
          </p:cNvPr>
          <p:cNvSpPr/>
          <p:nvPr/>
        </p:nvSpPr>
        <p:spPr>
          <a:xfrm>
            <a:off x="14482" y="6994456"/>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Fledermaus</a:t>
            </a:r>
          </a:p>
        </p:txBody>
      </p:sp>
      <p:sp>
        <p:nvSpPr>
          <p:cNvPr id="3" name="Rechteck: abgerundete Ecken 2">
            <a:extLst>
              <a:ext uri="{FF2B5EF4-FFF2-40B4-BE49-F238E27FC236}">
                <a16:creationId xmlns:a16="http://schemas.microsoft.com/office/drawing/2014/main" id="{3C6D7167-95B4-329C-DBEE-8622EAF0C40D}"/>
              </a:ext>
            </a:extLst>
          </p:cNvPr>
          <p:cNvSpPr/>
          <p:nvPr/>
        </p:nvSpPr>
        <p:spPr>
          <a:xfrm>
            <a:off x="1801033" y="6994456"/>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Frosch</a:t>
            </a:r>
          </a:p>
        </p:txBody>
      </p:sp>
      <p:sp>
        <p:nvSpPr>
          <p:cNvPr id="35" name="Rechteck: abgerundete Ecken 34">
            <a:extLst>
              <a:ext uri="{FF2B5EF4-FFF2-40B4-BE49-F238E27FC236}">
                <a16:creationId xmlns:a16="http://schemas.microsoft.com/office/drawing/2014/main" id="{6A5D5763-743A-4F05-18BE-C5D8F4EA55F1}"/>
              </a:ext>
            </a:extLst>
          </p:cNvPr>
          <p:cNvSpPr/>
          <p:nvPr/>
        </p:nvSpPr>
        <p:spPr>
          <a:xfrm>
            <a:off x="3587586" y="6994456"/>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Himbeere</a:t>
            </a:r>
          </a:p>
        </p:txBody>
      </p:sp>
      <p:sp>
        <p:nvSpPr>
          <p:cNvPr id="36" name="Rechteck: abgerundete Ecken 35">
            <a:extLst>
              <a:ext uri="{FF2B5EF4-FFF2-40B4-BE49-F238E27FC236}">
                <a16:creationId xmlns:a16="http://schemas.microsoft.com/office/drawing/2014/main" id="{EB1324D2-621A-9164-BF62-AA8BD8356878}"/>
              </a:ext>
            </a:extLst>
          </p:cNvPr>
          <p:cNvSpPr/>
          <p:nvPr/>
        </p:nvSpPr>
        <p:spPr>
          <a:xfrm>
            <a:off x="5374137" y="6994456"/>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err="1">
                <a:solidFill>
                  <a:schemeClr val="tx1"/>
                </a:solidFill>
                <a:latin typeface="Times New Roman" panose="02020603050405020304" pitchFamily="18" charset="0"/>
                <a:cs typeface="Times New Roman" panose="02020603050405020304" pitchFamily="18" charset="0"/>
              </a:rPr>
              <a:t>Goldbär</a:t>
            </a:r>
            <a:endParaRPr lang="de-DE" sz="1200" dirty="0">
              <a:solidFill>
                <a:schemeClr val="tx1"/>
              </a:solidFill>
              <a:latin typeface="Times New Roman" panose="02020603050405020304" pitchFamily="18" charset="0"/>
              <a:cs typeface="Times New Roman" panose="02020603050405020304" pitchFamily="18" charset="0"/>
            </a:endParaRPr>
          </a:p>
        </p:txBody>
      </p:sp>
      <p:sp>
        <p:nvSpPr>
          <p:cNvPr id="4" name="Rechteck 3">
            <a:extLst>
              <a:ext uri="{FF2B5EF4-FFF2-40B4-BE49-F238E27FC236}">
                <a16:creationId xmlns:a16="http://schemas.microsoft.com/office/drawing/2014/main" id="{08058F69-84A9-AE8F-996F-6438E7E8596C}"/>
              </a:ext>
            </a:extLst>
          </p:cNvPr>
          <p:cNvSpPr/>
          <p:nvPr/>
        </p:nvSpPr>
        <p:spPr>
          <a:xfrm>
            <a:off x="1972072" y="7551204"/>
            <a:ext cx="2880000" cy="504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200" dirty="0">
              <a:solidFill>
                <a:schemeClr val="tx1"/>
              </a:solidFill>
              <a:latin typeface="Times New Roman" panose="02020603050405020304" pitchFamily="18" charset="0"/>
              <a:cs typeface="Times New Roman" panose="02020603050405020304" pitchFamily="18" charset="0"/>
            </a:endParaRPr>
          </a:p>
        </p:txBody>
      </p:sp>
      <p:sp>
        <p:nvSpPr>
          <p:cNvPr id="22" name="Rechteck: abgerundete Ecken 21">
            <a:extLst>
              <a:ext uri="{FF2B5EF4-FFF2-40B4-BE49-F238E27FC236}">
                <a16:creationId xmlns:a16="http://schemas.microsoft.com/office/drawing/2014/main" id="{99A6811F-48B8-8F56-FC51-21CE53C7597C}"/>
              </a:ext>
            </a:extLst>
          </p:cNvPr>
          <p:cNvSpPr/>
          <p:nvPr/>
        </p:nvSpPr>
        <p:spPr>
          <a:xfrm>
            <a:off x="31415" y="3141143"/>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a:solidFill>
                  <a:schemeClr val="tx1"/>
                </a:solidFill>
                <a:latin typeface="Times New Roman" panose="02020603050405020304" pitchFamily="18" charset="0"/>
                <a:cs typeface="Times New Roman" panose="02020603050405020304" pitchFamily="18" charset="0"/>
              </a:rPr>
              <a:t>Bernadotte</a:t>
            </a:r>
            <a:endParaRPr lang="de-DE" sz="1200" dirty="0">
              <a:solidFill>
                <a:schemeClr val="tx1"/>
              </a:solidFill>
              <a:latin typeface="Times New Roman" panose="02020603050405020304" pitchFamily="18" charset="0"/>
              <a:cs typeface="Times New Roman" panose="02020603050405020304" pitchFamily="18" charset="0"/>
            </a:endParaRPr>
          </a:p>
        </p:txBody>
      </p:sp>
      <p:sp>
        <p:nvSpPr>
          <p:cNvPr id="23" name="Rechteck: abgerundete Ecken 22">
            <a:extLst>
              <a:ext uri="{FF2B5EF4-FFF2-40B4-BE49-F238E27FC236}">
                <a16:creationId xmlns:a16="http://schemas.microsoft.com/office/drawing/2014/main" id="{71BD9694-663C-CDE8-668C-015907D12472}"/>
              </a:ext>
            </a:extLst>
          </p:cNvPr>
          <p:cNvSpPr/>
          <p:nvPr/>
        </p:nvSpPr>
        <p:spPr>
          <a:xfrm>
            <a:off x="1817966" y="3141143"/>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Welfen</a:t>
            </a:r>
          </a:p>
        </p:txBody>
      </p:sp>
      <p:sp>
        <p:nvSpPr>
          <p:cNvPr id="24" name="Rechteck: abgerundete Ecken 23">
            <a:extLst>
              <a:ext uri="{FF2B5EF4-FFF2-40B4-BE49-F238E27FC236}">
                <a16:creationId xmlns:a16="http://schemas.microsoft.com/office/drawing/2014/main" id="{C3F44402-B6C8-1F8F-582B-6F560A479198}"/>
              </a:ext>
            </a:extLst>
          </p:cNvPr>
          <p:cNvSpPr/>
          <p:nvPr/>
        </p:nvSpPr>
        <p:spPr>
          <a:xfrm>
            <a:off x="3604519" y="3141143"/>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Grimaldi</a:t>
            </a:r>
          </a:p>
        </p:txBody>
      </p:sp>
      <p:sp>
        <p:nvSpPr>
          <p:cNvPr id="25" name="Rechteck: abgerundete Ecken 24">
            <a:extLst>
              <a:ext uri="{FF2B5EF4-FFF2-40B4-BE49-F238E27FC236}">
                <a16:creationId xmlns:a16="http://schemas.microsoft.com/office/drawing/2014/main" id="{8BFB2939-31CF-5504-BFAE-E356FC1C4F07}"/>
              </a:ext>
            </a:extLst>
          </p:cNvPr>
          <p:cNvSpPr/>
          <p:nvPr/>
        </p:nvSpPr>
        <p:spPr>
          <a:xfrm>
            <a:off x="5391070" y="3141143"/>
            <a:ext cx="1440000" cy="5040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200" dirty="0">
                <a:solidFill>
                  <a:schemeClr val="tx1"/>
                </a:solidFill>
                <a:latin typeface="Times New Roman" panose="02020603050405020304" pitchFamily="18" charset="0"/>
                <a:cs typeface="Times New Roman" panose="02020603050405020304" pitchFamily="18" charset="0"/>
              </a:rPr>
              <a:t>Wittelsbach</a:t>
            </a:r>
          </a:p>
        </p:txBody>
      </p:sp>
      <p:sp>
        <p:nvSpPr>
          <p:cNvPr id="26" name="Rechteck 25">
            <a:extLst>
              <a:ext uri="{FF2B5EF4-FFF2-40B4-BE49-F238E27FC236}">
                <a16:creationId xmlns:a16="http://schemas.microsoft.com/office/drawing/2014/main" id="{4F96407B-8395-471B-EA84-CC53C801FBA2}"/>
              </a:ext>
            </a:extLst>
          </p:cNvPr>
          <p:cNvSpPr/>
          <p:nvPr/>
        </p:nvSpPr>
        <p:spPr>
          <a:xfrm>
            <a:off x="1989005" y="3697891"/>
            <a:ext cx="2880000" cy="504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200" dirty="0">
              <a:solidFill>
                <a:schemeClr val="tx1"/>
              </a:solidFill>
              <a:latin typeface="Times New Roman" panose="02020603050405020304" pitchFamily="18" charset="0"/>
              <a:cs typeface="Times New Roman" panose="02020603050405020304" pitchFamily="18" charset="0"/>
            </a:endParaRPr>
          </a:p>
        </p:txBody>
      </p:sp>
      <p:sp>
        <p:nvSpPr>
          <p:cNvPr id="6" name="Textfeld 5">
            <a:extLst>
              <a:ext uri="{FF2B5EF4-FFF2-40B4-BE49-F238E27FC236}">
                <a16:creationId xmlns:a16="http://schemas.microsoft.com/office/drawing/2014/main" id="{CAAEC029-3D21-8D31-4A13-BF7626A11A6E}"/>
              </a:ext>
            </a:extLst>
          </p:cNvPr>
          <p:cNvSpPr txBox="1"/>
          <p:nvPr/>
        </p:nvSpPr>
        <p:spPr>
          <a:xfrm>
            <a:off x="3674707" y="118628"/>
            <a:ext cx="3429000" cy="307777"/>
          </a:xfrm>
          <a:prstGeom prst="rect">
            <a:avLst/>
          </a:prstGeom>
          <a:noFill/>
        </p:spPr>
        <p:txBody>
          <a:bodyPr wrap="square">
            <a:spAutoFit/>
          </a:bodyPr>
          <a:lstStyle/>
          <a:p>
            <a:r>
              <a:rPr lang="de-DE" sz="1400" dirty="0">
                <a:latin typeface="Times New Roman" panose="02020603050405020304" pitchFamily="18" charset="0"/>
                <a:cs typeface="Times New Roman" panose="02020603050405020304" pitchFamily="18" charset="0"/>
              </a:rPr>
              <a:t>Team: ____________________</a:t>
            </a:r>
            <a:endParaRPr lang="de-DE" sz="1400" dirty="0"/>
          </a:p>
        </p:txBody>
      </p:sp>
    </p:spTree>
    <p:extLst>
      <p:ext uri="{BB962C8B-B14F-4D97-AF65-F5344CB8AC3E}">
        <p14:creationId xmlns:p14="http://schemas.microsoft.com/office/powerpoint/2010/main" val="4223527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6"/>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49"/>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50"/>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51"/>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52"/>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55"/>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61"/>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62"/>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63"/>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3"/>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35"/>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36"/>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grpId="0" nodeType="clickEffect">
                                  <p:stCondLst>
                                    <p:cond delay="0"/>
                                  </p:stCondLst>
                                  <p:childTnLst>
                                    <p:set>
                                      <p:cBhvr>
                                        <p:cTn id="98" dur="1" fill="hold">
                                          <p:stCondLst>
                                            <p:cond delay="0"/>
                                          </p:stCondLst>
                                        </p:cTn>
                                        <p:tgtEl>
                                          <p:spTgt spid="4"/>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grpId="0" nodeType="clickEffect">
                                  <p:stCondLst>
                                    <p:cond delay="0"/>
                                  </p:stCondLst>
                                  <p:childTnLst>
                                    <p:set>
                                      <p:cBhvr>
                                        <p:cTn id="102" dur="1" fill="hold">
                                          <p:stCondLst>
                                            <p:cond delay="0"/>
                                          </p:stCondLst>
                                        </p:cTn>
                                        <p:tgtEl>
                                          <p:spTgt spid="73"/>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grpId="0" nodeType="clickEffect">
                                  <p:stCondLst>
                                    <p:cond delay="0"/>
                                  </p:stCondLst>
                                  <p:childTnLst>
                                    <p:set>
                                      <p:cBhvr>
                                        <p:cTn id="106" dur="1" fill="hold">
                                          <p:stCondLst>
                                            <p:cond delay="0"/>
                                          </p:stCondLst>
                                        </p:cTn>
                                        <p:tgtEl>
                                          <p:spTgt spid="74"/>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presetID="1" presetClass="entr" presetSubtype="0" fill="hold" grpId="0" nodeType="clickEffect">
                                  <p:stCondLst>
                                    <p:cond delay="0"/>
                                  </p:stCondLst>
                                  <p:childTnLst>
                                    <p:set>
                                      <p:cBhvr>
                                        <p:cTn id="110" dur="1" fill="hold">
                                          <p:stCondLst>
                                            <p:cond delay="0"/>
                                          </p:stCondLst>
                                        </p:cTn>
                                        <p:tgtEl>
                                          <p:spTgt spid="76"/>
                                        </p:tgtEl>
                                        <p:attrNameLst>
                                          <p:attrName>style.visibility</p:attrName>
                                        </p:attrNameLst>
                                      </p:cBhvr>
                                      <p:to>
                                        <p:strVal val="visible"/>
                                      </p:to>
                                    </p:set>
                                  </p:childTnLst>
                                </p:cTn>
                              </p:par>
                            </p:childTnLst>
                          </p:cTn>
                        </p:par>
                      </p:childTnLst>
                    </p:cTn>
                  </p:par>
                  <p:par>
                    <p:cTn id="111" fill="hold">
                      <p:stCondLst>
                        <p:cond delay="indefinite"/>
                      </p:stCondLst>
                      <p:childTnLst>
                        <p:par>
                          <p:cTn id="112" fill="hold">
                            <p:stCondLst>
                              <p:cond delay="0"/>
                            </p:stCondLst>
                            <p:childTnLst>
                              <p:par>
                                <p:cTn id="113" presetID="1" presetClass="entr" presetSubtype="0" fill="hold" grpId="0" nodeType="clickEffect">
                                  <p:stCondLst>
                                    <p:cond delay="0"/>
                                  </p:stCondLst>
                                  <p:childTnLst>
                                    <p:set>
                                      <p:cBhvr>
                                        <p:cTn id="114" dur="1" fill="hold">
                                          <p:stCondLst>
                                            <p:cond delay="0"/>
                                          </p:stCondLst>
                                        </p:cTn>
                                        <p:tgtEl>
                                          <p:spTgt spid="77"/>
                                        </p:tgtEl>
                                        <p:attrNameLst>
                                          <p:attrName>style.visibility</p:attrName>
                                        </p:attrNameLst>
                                      </p:cBhvr>
                                      <p:to>
                                        <p:strVal val="visible"/>
                                      </p:to>
                                    </p:set>
                                  </p:childTnLst>
                                </p:cTn>
                              </p:par>
                            </p:childTnLst>
                          </p:cTn>
                        </p:par>
                      </p:childTnLst>
                    </p:cTn>
                  </p:par>
                  <p:par>
                    <p:cTn id="115" fill="hold">
                      <p:stCondLst>
                        <p:cond delay="indefinite"/>
                      </p:stCondLst>
                      <p:childTnLst>
                        <p:par>
                          <p:cTn id="116" fill="hold">
                            <p:stCondLst>
                              <p:cond delay="0"/>
                            </p:stCondLst>
                            <p:childTnLst>
                              <p:par>
                                <p:cTn id="117" presetID="1" presetClass="entr" presetSubtype="0" fill="hold" grpId="0" nodeType="clickEffect">
                                  <p:stCondLst>
                                    <p:cond delay="0"/>
                                  </p:stCondLst>
                                  <p:childTnLst>
                                    <p:set>
                                      <p:cBhvr>
                                        <p:cTn id="118" dur="1" fill="hold">
                                          <p:stCondLst>
                                            <p:cond delay="0"/>
                                          </p:stCondLst>
                                        </p:cTn>
                                        <p:tgtEl>
                                          <p:spTgt spid="85"/>
                                        </p:tgtEl>
                                        <p:attrNameLst>
                                          <p:attrName>style.visibility</p:attrName>
                                        </p:attrNameLst>
                                      </p:cBhvr>
                                      <p:to>
                                        <p:strVal val="visible"/>
                                      </p:to>
                                    </p:set>
                                  </p:childTnLst>
                                </p:cTn>
                              </p:par>
                            </p:childTnLst>
                          </p:cTn>
                        </p:par>
                      </p:childTnLst>
                    </p:cTn>
                  </p:par>
                  <p:par>
                    <p:cTn id="119" fill="hold">
                      <p:stCondLst>
                        <p:cond delay="indefinite"/>
                      </p:stCondLst>
                      <p:childTnLst>
                        <p:par>
                          <p:cTn id="120" fill="hold">
                            <p:stCondLst>
                              <p:cond delay="0"/>
                            </p:stCondLst>
                            <p:childTnLst>
                              <p:par>
                                <p:cTn id="121" presetID="1" presetClass="entr" presetSubtype="0" fill="hold" grpId="0" nodeType="clickEffect">
                                  <p:stCondLst>
                                    <p:cond delay="0"/>
                                  </p:stCondLst>
                                  <p:childTnLst>
                                    <p:set>
                                      <p:cBhvr>
                                        <p:cTn id="122" dur="1" fill="hold">
                                          <p:stCondLst>
                                            <p:cond delay="0"/>
                                          </p:stCondLst>
                                        </p:cTn>
                                        <p:tgtEl>
                                          <p:spTgt spid="86"/>
                                        </p:tgtEl>
                                        <p:attrNameLst>
                                          <p:attrName>style.visibility</p:attrName>
                                        </p:attrNameLst>
                                      </p:cBhvr>
                                      <p:to>
                                        <p:strVal val="visible"/>
                                      </p:to>
                                    </p:set>
                                  </p:childTnLst>
                                </p:cTn>
                              </p:par>
                            </p:childTnLst>
                          </p:cTn>
                        </p:par>
                      </p:childTnLst>
                    </p:cTn>
                  </p:par>
                  <p:par>
                    <p:cTn id="123" fill="hold">
                      <p:stCondLst>
                        <p:cond delay="indefinite"/>
                      </p:stCondLst>
                      <p:childTnLst>
                        <p:par>
                          <p:cTn id="124" fill="hold">
                            <p:stCondLst>
                              <p:cond delay="0"/>
                            </p:stCondLst>
                            <p:childTnLst>
                              <p:par>
                                <p:cTn id="125" presetID="1" presetClass="entr" presetSubtype="0" fill="hold" grpId="0" nodeType="clickEffect">
                                  <p:stCondLst>
                                    <p:cond delay="0"/>
                                  </p:stCondLst>
                                  <p:childTnLst>
                                    <p:set>
                                      <p:cBhvr>
                                        <p:cTn id="126" dur="1" fill="hold">
                                          <p:stCondLst>
                                            <p:cond delay="0"/>
                                          </p:stCondLst>
                                        </p:cTn>
                                        <p:tgtEl>
                                          <p:spTgt spid="87"/>
                                        </p:tgtEl>
                                        <p:attrNameLst>
                                          <p:attrName>style.visibility</p:attrName>
                                        </p:attrNameLst>
                                      </p:cBhvr>
                                      <p:to>
                                        <p:strVal val="visible"/>
                                      </p:to>
                                    </p:set>
                                  </p:childTnLst>
                                </p:cTn>
                              </p:par>
                            </p:childTnLst>
                          </p:cTn>
                        </p:par>
                      </p:childTnLst>
                    </p:cTn>
                  </p:par>
                  <p:par>
                    <p:cTn id="127" fill="hold">
                      <p:stCondLst>
                        <p:cond delay="indefinite"/>
                      </p:stCondLst>
                      <p:childTnLst>
                        <p:par>
                          <p:cTn id="128" fill="hold">
                            <p:stCondLst>
                              <p:cond delay="0"/>
                            </p:stCondLst>
                            <p:childTnLst>
                              <p:par>
                                <p:cTn id="129" presetID="1" presetClass="entr" presetSubtype="0" fill="hold" grpId="0" nodeType="clickEffect">
                                  <p:stCondLst>
                                    <p:cond delay="0"/>
                                  </p:stCondLst>
                                  <p:childTnLst>
                                    <p:set>
                                      <p:cBhvr>
                                        <p:cTn id="130" dur="1" fill="hold">
                                          <p:stCondLst>
                                            <p:cond delay="0"/>
                                          </p:stCondLst>
                                        </p:cTn>
                                        <p:tgtEl>
                                          <p:spTgt spid="88"/>
                                        </p:tgtEl>
                                        <p:attrNameLst>
                                          <p:attrName>style.visibility</p:attrName>
                                        </p:attrNameLst>
                                      </p:cBhvr>
                                      <p:to>
                                        <p:strVal val="visible"/>
                                      </p:to>
                                    </p:set>
                                  </p:childTnLst>
                                </p:cTn>
                              </p:par>
                            </p:childTnLst>
                          </p:cTn>
                        </p:par>
                      </p:childTnLst>
                    </p:cTn>
                  </p:par>
                  <p:par>
                    <p:cTn id="131" fill="hold">
                      <p:stCondLst>
                        <p:cond delay="indefinite"/>
                      </p:stCondLst>
                      <p:childTnLst>
                        <p:par>
                          <p:cTn id="132" fill="hold">
                            <p:stCondLst>
                              <p:cond delay="0"/>
                            </p:stCondLst>
                            <p:childTnLst>
                              <p:par>
                                <p:cTn id="133" presetID="1" presetClass="entr" presetSubtype="0" fill="hold" grpId="0" nodeType="clickEffect">
                                  <p:stCondLst>
                                    <p:cond delay="0"/>
                                  </p:stCondLst>
                                  <p:childTnLst>
                                    <p:set>
                                      <p:cBhvr>
                                        <p:cTn id="134" dur="1" fill="hold">
                                          <p:stCondLst>
                                            <p:cond delay="0"/>
                                          </p:stCondLst>
                                        </p:cTn>
                                        <p:tgtEl>
                                          <p:spTgt spid="91"/>
                                        </p:tgtEl>
                                        <p:attrNameLst>
                                          <p:attrName>style.visibility</p:attrName>
                                        </p:attrNameLst>
                                      </p:cBhvr>
                                      <p:to>
                                        <p:strVal val="visible"/>
                                      </p:to>
                                    </p:set>
                                  </p:childTnLst>
                                </p:cTn>
                              </p:par>
                            </p:childTnLst>
                          </p:cTn>
                        </p:par>
                      </p:childTnLst>
                    </p:cTn>
                  </p:par>
                  <p:par>
                    <p:cTn id="135" fill="hold">
                      <p:stCondLst>
                        <p:cond delay="indefinite"/>
                      </p:stCondLst>
                      <p:childTnLst>
                        <p:par>
                          <p:cTn id="136" fill="hold">
                            <p:stCondLst>
                              <p:cond delay="0"/>
                            </p:stCondLst>
                            <p:childTnLst>
                              <p:par>
                                <p:cTn id="137" presetID="1" presetClass="entr" presetSubtype="0" fill="hold" grpId="0" nodeType="clickEffect">
                                  <p:stCondLst>
                                    <p:cond delay="0"/>
                                  </p:stCondLst>
                                  <p:childTnLst>
                                    <p:set>
                                      <p:cBhvr>
                                        <p:cTn id="138" dur="1" fill="hold">
                                          <p:stCondLst>
                                            <p:cond delay="0"/>
                                          </p:stCondLst>
                                        </p:cTn>
                                        <p:tgtEl>
                                          <p:spTgt spid="107"/>
                                        </p:tgtEl>
                                        <p:attrNameLst>
                                          <p:attrName>style.visibility</p:attrName>
                                        </p:attrNameLst>
                                      </p:cBhvr>
                                      <p:to>
                                        <p:strVal val="visible"/>
                                      </p:to>
                                    </p:set>
                                  </p:childTnLst>
                                </p:cTn>
                              </p:par>
                            </p:childTnLst>
                          </p:cTn>
                        </p:par>
                      </p:childTnLst>
                    </p:cTn>
                  </p:par>
                  <p:par>
                    <p:cTn id="139" fill="hold">
                      <p:stCondLst>
                        <p:cond delay="indefinite"/>
                      </p:stCondLst>
                      <p:childTnLst>
                        <p:par>
                          <p:cTn id="140" fill="hold">
                            <p:stCondLst>
                              <p:cond delay="0"/>
                            </p:stCondLst>
                            <p:childTnLst>
                              <p:par>
                                <p:cTn id="141" presetID="1" presetClass="entr" presetSubtype="0" fill="hold" grpId="0" nodeType="clickEffect">
                                  <p:stCondLst>
                                    <p:cond delay="0"/>
                                  </p:stCondLst>
                                  <p:childTnLst>
                                    <p:set>
                                      <p:cBhvr>
                                        <p:cTn id="142" dur="1" fill="hold">
                                          <p:stCondLst>
                                            <p:cond delay="0"/>
                                          </p:stCondLst>
                                        </p:cTn>
                                        <p:tgtEl>
                                          <p:spTgt spid="108"/>
                                        </p:tgtEl>
                                        <p:attrNameLst>
                                          <p:attrName>style.visibility</p:attrName>
                                        </p:attrNameLst>
                                      </p:cBhvr>
                                      <p:to>
                                        <p:strVal val="visible"/>
                                      </p:to>
                                    </p:set>
                                  </p:childTnLst>
                                </p:cTn>
                              </p:par>
                            </p:childTnLst>
                          </p:cTn>
                        </p:par>
                      </p:childTnLst>
                    </p:cTn>
                  </p:par>
                  <p:par>
                    <p:cTn id="143" fill="hold">
                      <p:stCondLst>
                        <p:cond delay="indefinite"/>
                      </p:stCondLst>
                      <p:childTnLst>
                        <p:par>
                          <p:cTn id="144" fill="hold">
                            <p:stCondLst>
                              <p:cond delay="0"/>
                            </p:stCondLst>
                            <p:childTnLst>
                              <p:par>
                                <p:cTn id="145" presetID="1" presetClass="entr" presetSubtype="0" fill="hold" grpId="0" nodeType="clickEffect">
                                  <p:stCondLst>
                                    <p:cond delay="0"/>
                                  </p:stCondLst>
                                  <p:childTnLst>
                                    <p:set>
                                      <p:cBhvr>
                                        <p:cTn id="146" dur="1" fill="hold">
                                          <p:stCondLst>
                                            <p:cond delay="0"/>
                                          </p:stCondLst>
                                        </p:cTn>
                                        <p:tgtEl>
                                          <p:spTgt spid="10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9" grpId="0" animBg="1"/>
      <p:bldP spid="30" grpId="0" animBg="1"/>
      <p:bldP spid="31" grpId="0" animBg="1"/>
      <p:bldP spid="34" grpId="0" animBg="1"/>
      <p:bldP spid="37" grpId="0" animBg="1"/>
      <p:bldP spid="38" grpId="0" animBg="1"/>
      <p:bldP spid="39" grpId="0" animBg="1"/>
      <p:bldP spid="49" grpId="0" animBg="1"/>
      <p:bldP spid="50" grpId="0" animBg="1"/>
      <p:bldP spid="51" grpId="0" animBg="1"/>
      <p:bldP spid="52" grpId="0" animBg="1"/>
      <p:bldP spid="55" grpId="0" animBg="1"/>
      <p:bldP spid="61" grpId="0" animBg="1"/>
      <p:bldP spid="62" grpId="0" animBg="1"/>
      <p:bldP spid="63" grpId="0" animBg="1"/>
      <p:bldP spid="73" grpId="0" animBg="1"/>
      <p:bldP spid="74" grpId="0" animBg="1"/>
      <p:bldP spid="76" grpId="0" animBg="1"/>
      <p:bldP spid="77" grpId="0" animBg="1"/>
      <p:bldP spid="85" grpId="0" animBg="1"/>
      <p:bldP spid="86" grpId="0" animBg="1"/>
      <p:bldP spid="87" grpId="0" animBg="1"/>
      <p:bldP spid="88" grpId="0" animBg="1"/>
      <p:bldP spid="91" grpId="0" animBg="1"/>
      <p:bldP spid="107" grpId="0" animBg="1"/>
      <p:bldP spid="108" grpId="0" animBg="1"/>
      <p:bldP spid="109" grpId="0" animBg="1"/>
      <p:bldP spid="3" grpId="0" animBg="1"/>
      <p:bldP spid="35" grpId="0" animBg="1"/>
      <p:bldP spid="36" grpId="0" animBg="1"/>
      <p:bldP spid="4" grpId="0" animBg="1"/>
      <p:bldP spid="23" grpId="0" animBg="1"/>
      <p:bldP spid="24" grpId="0" animBg="1"/>
      <p:bldP spid="25" grpId="0" animBg="1"/>
      <p:bldP spid="26" grpId="0" animBg="1"/>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0</TotalTime>
  <Words>310</Words>
  <Application>Microsoft Office PowerPoint</Application>
  <PresentationFormat>Breitbild</PresentationFormat>
  <Paragraphs>100</Paragraphs>
  <Slides>2</Slides>
  <Notes>1</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2</vt:i4>
      </vt:variant>
    </vt:vector>
  </HeadingPairs>
  <TitlesOfParts>
    <vt:vector size="7" baseType="lpstr">
      <vt:lpstr>Arial</vt:lpstr>
      <vt:lpstr>Calibri</vt:lpstr>
      <vt:lpstr>Calibri Light</vt:lpstr>
      <vt:lpstr>Times New Roman</vt:lpstr>
      <vt:lpstr>Office</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Rebekka</dc:creator>
  <cp:lastModifiedBy> </cp:lastModifiedBy>
  <cp:revision>155</cp:revision>
  <cp:lastPrinted>2024-09-28T13:39:24Z</cp:lastPrinted>
  <dcterms:created xsi:type="dcterms:W3CDTF">2023-08-31T10:00:30Z</dcterms:created>
  <dcterms:modified xsi:type="dcterms:W3CDTF">2024-10-09T16:14:16Z</dcterms:modified>
</cp:coreProperties>
</file>