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65" r:id="rId2"/>
    <p:sldId id="257" r:id="rId3"/>
  </p:sldIdLst>
  <p:sldSz cx="6858000" cy="12192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2C5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76305" autoAdjust="0"/>
  </p:normalViewPr>
  <p:slideViewPr>
    <p:cSldViewPr snapToGrid="0">
      <p:cViewPr>
        <p:scale>
          <a:sx n="40" d="100"/>
          <a:sy n="40" d="100"/>
        </p:scale>
        <p:origin x="232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15F46921-3F2A-43CC-9D40-D339E1A46CED}" type="datetimeFigureOut">
              <a:rPr lang="de-DE" smtClean="0"/>
              <a:t>05.11.2023</a:t>
            </a:fld>
            <a:endParaRPr lang="de-DE"/>
          </a:p>
        </p:txBody>
      </p:sp>
      <p:sp>
        <p:nvSpPr>
          <p:cNvPr id="4" name="Folienbildplatzhalter 3"/>
          <p:cNvSpPr>
            <a:spLocks noGrp="1" noRot="1" noChangeAspect="1"/>
          </p:cNvSpPr>
          <p:nvPr>
            <p:ph type="sldImg" idx="2"/>
          </p:nvPr>
        </p:nvSpPr>
        <p:spPr>
          <a:xfrm>
            <a:off x="2457450" y="1241425"/>
            <a:ext cx="1882775" cy="3349625"/>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6A6465E7-51A5-42FE-8B57-8731F9EF8CC5}" type="slidenum">
              <a:rPr lang="de-DE" smtClean="0"/>
              <a:t>‹Nr.›</a:t>
            </a:fld>
            <a:endParaRPr lang="de-DE"/>
          </a:p>
        </p:txBody>
      </p:sp>
    </p:spTree>
    <p:extLst>
      <p:ext uri="{BB962C8B-B14F-4D97-AF65-F5344CB8AC3E}">
        <p14:creationId xmlns:p14="http://schemas.microsoft.com/office/powerpoint/2010/main" val="14323011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dirty="0">
                <a:solidFill>
                  <a:schemeClr val="tx1"/>
                </a:solidFill>
                <a:latin typeface="Times New Roman" panose="02020603050405020304" pitchFamily="18" charset="0"/>
                <a:cs typeface="Times New Roman" panose="02020603050405020304" pitchFamily="18" charset="0"/>
              </a:rPr>
              <a:t> zu Werke von F. von Schirach: eine </a:t>
            </a:r>
            <a:r>
              <a:rPr lang="de-DE" sz="1200" dirty="0">
                <a:solidFill>
                  <a:srgbClr val="FF0000"/>
                </a:solidFill>
                <a:latin typeface="Times New Roman" panose="02020603050405020304" pitchFamily="18" charset="0"/>
                <a:cs typeface="Times New Roman" panose="02020603050405020304" pitchFamily="18" charset="0"/>
              </a:rPr>
              <a:t>Literaturfrage ist gut, aber nicht ich hab keine Ahnung ob man das kennen kann, ich </a:t>
            </a:r>
            <a:r>
              <a:rPr lang="de-DE" sz="1200" dirty="0" err="1">
                <a:solidFill>
                  <a:srgbClr val="FF0000"/>
                </a:solidFill>
                <a:latin typeface="Times New Roman" panose="02020603050405020304" pitchFamily="18" charset="0"/>
                <a:cs typeface="Times New Roman" panose="02020603050405020304" pitchFamily="18" charset="0"/>
              </a:rPr>
              <a:t>kenns</a:t>
            </a:r>
            <a:r>
              <a:rPr lang="de-DE" sz="1200" dirty="0">
                <a:solidFill>
                  <a:srgbClr val="FF0000"/>
                </a:solidFill>
                <a:latin typeface="Times New Roman" panose="02020603050405020304" pitchFamily="18" charset="0"/>
                <a:cs typeface="Times New Roman" panose="02020603050405020304" pitchFamily="18" charset="0"/>
              </a:rPr>
              <a:t> halt nicht…</a:t>
            </a:r>
            <a:endParaRPr lang="de-DE" dirty="0"/>
          </a:p>
        </p:txBody>
      </p:sp>
      <p:sp>
        <p:nvSpPr>
          <p:cNvPr id="4" name="Foliennummernplatzhalter 3"/>
          <p:cNvSpPr>
            <a:spLocks noGrp="1"/>
          </p:cNvSpPr>
          <p:nvPr>
            <p:ph type="sldNum" sz="quarter" idx="5"/>
          </p:nvPr>
        </p:nvSpPr>
        <p:spPr/>
        <p:txBody>
          <a:bodyPr/>
          <a:lstStyle/>
          <a:p>
            <a:fld id="{6A6465E7-51A5-42FE-8B57-8731F9EF8CC5}" type="slidenum">
              <a:rPr lang="de-DE" smtClean="0"/>
              <a:t>2</a:t>
            </a:fld>
            <a:endParaRPr lang="de-DE"/>
          </a:p>
        </p:txBody>
      </p:sp>
    </p:spTree>
    <p:extLst>
      <p:ext uri="{BB962C8B-B14F-4D97-AF65-F5344CB8AC3E}">
        <p14:creationId xmlns:p14="http://schemas.microsoft.com/office/powerpoint/2010/main" val="3108425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de-DE"/>
              <a:t>Mastertitelformat bearbeiten</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CADA754-414F-40C5-9FBE-9201CF215DAD}" type="datetimeFigureOut">
              <a:rPr lang="de-DE" smtClean="0"/>
              <a:t>05.11.2023</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3626487D-8E58-4A31-BBD1-C43AA9BF609F}" type="slidenum">
              <a:rPr lang="de-DE" smtClean="0"/>
              <a:t>‹Nr.›</a:t>
            </a:fld>
            <a:endParaRPr lang="de-DE"/>
          </a:p>
        </p:txBody>
      </p:sp>
    </p:spTree>
    <p:extLst>
      <p:ext uri="{BB962C8B-B14F-4D97-AF65-F5344CB8AC3E}">
        <p14:creationId xmlns:p14="http://schemas.microsoft.com/office/powerpoint/2010/main" val="40548124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CADA754-414F-40C5-9FBE-9201CF215DAD}" type="datetimeFigureOut">
              <a:rPr lang="de-DE" smtClean="0"/>
              <a:t>05.11.2023</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3626487D-8E58-4A31-BBD1-C43AA9BF609F}" type="slidenum">
              <a:rPr lang="de-DE" smtClean="0"/>
              <a:t>‹Nr.›</a:t>
            </a:fld>
            <a:endParaRPr lang="de-DE"/>
          </a:p>
        </p:txBody>
      </p:sp>
    </p:spTree>
    <p:extLst>
      <p:ext uri="{BB962C8B-B14F-4D97-AF65-F5344CB8AC3E}">
        <p14:creationId xmlns:p14="http://schemas.microsoft.com/office/powerpoint/2010/main" val="5579977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CADA754-414F-40C5-9FBE-9201CF215DAD}" type="datetimeFigureOut">
              <a:rPr lang="de-DE" smtClean="0"/>
              <a:t>05.11.2023</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3626487D-8E58-4A31-BBD1-C43AA9BF609F}" type="slidenum">
              <a:rPr lang="de-DE" smtClean="0"/>
              <a:t>‹Nr.›</a:t>
            </a:fld>
            <a:endParaRPr lang="de-DE"/>
          </a:p>
        </p:txBody>
      </p:sp>
    </p:spTree>
    <p:extLst>
      <p:ext uri="{BB962C8B-B14F-4D97-AF65-F5344CB8AC3E}">
        <p14:creationId xmlns:p14="http://schemas.microsoft.com/office/powerpoint/2010/main" val="2594508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CADA754-414F-40C5-9FBE-9201CF215DAD}" type="datetimeFigureOut">
              <a:rPr lang="de-DE" smtClean="0"/>
              <a:t>05.11.2023</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3626487D-8E58-4A31-BBD1-C43AA9BF609F}" type="slidenum">
              <a:rPr lang="de-DE" smtClean="0"/>
              <a:t>‹Nr.›</a:t>
            </a:fld>
            <a:endParaRPr lang="de-DE"/>
          </a:p>
        </p:txBody>
      </p:sp>
    </p:spTree>
    <p:extLst>
      <p:ext uri="{BB962C8B-B14F-4D97-AF65-F5344CB8AC3E}">
        <p14:creationId xmlns:p14="http://schemas.microsoft.com/office/powerpoint/2010/main" val="2968291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de-DE"/>
              <a:t>Mastertitelformat bearbeiten</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CADA754-414F-40C5-9FBE-9201CF215DAD}" type="datetimeFigureOut">
              <a:rPr lang="de-DE" smtClean="0"/>
              <a:t>05.11.2023</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3626487D-8E58-4A31-BBD1-C43AA9BF609F}" type="slidenum">
              <a:rPr lang="de-DE" smtClean="0"/>
              <a:t>‹Nr.›</a:t>
            </a:fld>
            <a:endParaRPr lang="de-DE"/>
          </a:p>
        </p:txBody>
      </p:sp>
    </p:spTree>
    <p:extLst>
      <p:ext uri="{BB962C8B-B14F-4D97-AF65-F5344CB8AC3E}">
        <p14:creationId xmlns:p14="http://schemas.microsoft.com/office/powerpoint/2010/main" val="32969602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CADA754-414F-40C5-9FBE-9201CF215DAD}" type="datetimeFigureOut">
              <a:rPr lang="de-DE" smtClean="0"/>
              <a:t>05.11.2023</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3626487D-8E58-4A31-BBD1-C43AA9BF609F}" type="slidenum">
              <a:rPr lang="de-DE" smtClean="0"/>
              <a:t>‹Nr.›</a:t>
            </a:fld>
            <a:endParaRPr lang="de-DE"/>
          </a:p>
        </p:txBody>
      </p:sp>
    </p:spTree>
    <p:extLst>
      <p:ext uri="{BB962C8B-B14F-4D97-AF65-F5344CB8AC3E}">
        <p14:creationId xmlns:p14="http://schemas.microsoft.com/office/powerpoint/2010/main" val="9927239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de-DE"/>
              <a:t>Mastertitelformat bearbeiten</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a:t>Mastertextformat bearbeiten</a:t>
            </a:r>
          </a:p>
        </p:txBody>
      </p:sp>
      <p:sp>
        <p:nvSpPr>
          <p:cNvPr id="4" name="Content Placeholder 3"/>
          <p:cNvSpPr>
            <a:spLocks noGrp="1"/>
          </p:cNvSpPr>
          <p:nvPr>
            <p:ph sz="half" idx="2"/>
          </p:nvPr>
        </p:nvSpPr>
        <p:spPr>
          <a:xfrm>
            <a:off x="472381" y="4453467"/>
            <a:ext cx="2901255" cy="6550379"/>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a:t>Mastertextformat bearbeiten</a:t>
            </a:r>
          </a:p>
        </p:txBody>
      </p:sp>
      <p:sp>
        <p:nvSpPr>
          <p:cNvPr id="6" name="Content Placeholder 5"/>
          <p:cNvSpPr>
            <a:spLocks noGrp="1"/>
          </p:cNvSpPr>
          <p:nvPr>
            <p:ph sz="quarter" idx="4"/>
          </p:nvPr>
        </p:nvSpPr>
        <p:spPr>
          <a:xfrm>
            <a:off x="3471863" y="4453467"/>
            <a:ext cx="2915543" cy="6550379"/>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CADA754-414F-40C5-9FBE-9201CF215DAD}" type="datetimeFigureOut">
              <a:rPr lang="de-DE" smtClean="0"/>
              <a:t>05.11.2023</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3626487D-8E58-4A31-BBD1-C43AA9BF609F}" type="slidenum">
              <a:rPr lang="de-DE" smtClean="0"/>
              <a:t>‹Nr.›</a:t>
            </a:fld>
            <a:endParaRPr lang="de-DE"/>
          </a:p>
        </p:txBody>
      </p:sp>
    </p:spTree>
    <p:extLst>
      <p:ext uri="{BB962C8B-B14F-4D97-AF65-F5344CB8AC3E}">
        <p14:creationId xmlns:p14="http://schemas.microsoft.com/office/powerpoint/2010/main" val="16326400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CADA754-414F-40C5-9FBE-9201CF215DAD}" type="datetimeFigureOut">
              <a:rPr lang="de-DE" smtClean="0"/>
              <a:t>05.11.2023</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3626487D-8E58-4A31-BBD1-C43AA9BF609F}" type="slidenum">
              <a:rPr lang="de-DE" smtClean="0"/>
              <a:t>‹Nr.›</a:t>
            </a:fld>
            <a:endParaRPr lang="de-DE"/>
          </a:p>
        </p:txBody>
      </p:sp>
    </p:spTree>
    <p:extLst>
      <p:ext uri="{BB962C8B-B14F-4D97-AF65-F5344CB8AC3E}">
        <p14:creationId xmlns:p14="http://schemas.microsoft.com/office/powerpoint/2010/main" val="9219299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ADA754-414F-40C5-9FBE-9201CF215DAD}" type="datetimeFigureOut">
              <a:rPr lang="de-DE" smtClean="0"/>
              <a:t>05.11.2023</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3626487D-8E58-4A31-BBD1-C43AA9BF609F}" type="slidenum">
              <a:rPr lang="de-DE" smtClean="0"/>
              <a:t>‹Nr.›</a:t>
            </a:fld>
            <a:endParaRPr lang="de-DE"/>
          </a:p>
        </p:txBody>
      </p:sp>
    </p:spTree>
    <p:extLst>
      <p:ext uri="{BB962C8B-B14F-4D97-AF65-F5344CB8AC3E}">
        <p14:creationId xmlns:p14="http://schemas.microsoft.com/office/powerpoint/2010/main" val="2799987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de-DE"/>
              <a:t>Mastertitelformat bearbeiten</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a:t>Mastertextformat bearbeiten</a:t>
            </a:r>
          </a:p>
        </p:txBody>
      </p:sp>
      <p:sp>
        <p:nvSpPr>
          <p:cNvPr id="5" name="Date Placeholder 4"/>
          <p:cNvSpPr>
            <a:spLocks noGrp="1"/>
          </p:cNvSpPr>
          <p:nvPr>
            <p:ph type="dt" sz="half" idx="10"/>
          </p:nvPr>
        </p:nvSpPr>
        <p:spPr/>
        <p:txBody>
          <a:bodyPr/>
          <a:lstStyle/>
          <a:p>
            <a:fld id="{BCADA754-414F-40C5-9FBE-9201CF215DAD}" type="datetimeFigureOut">
              <a:rPr lang="de-DE" smtClean="0"/>
              <a:t>05.11.2023</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3626487D-8E58-4A31-BBD1-C43AA9BF609F}" type="slidenum">
              <a:rPr lang="de-DE" smtClean="0"/>
              <a:t>‹Nr.›</a:t>
            </a:fld>
            <a:endParaRPr lang="de-DE"/>
          </a:p>
        </p:txBody>
      </p:sp>
    </p:spTree>
    <p:extLst>
      <p:ext uri="{BB962C8B-B14F-4D97-AF65-F5344CB8AC3E}">
        <p14:creationId xmlns:p14="http://schemas.microsoft.com/office/powerpoint/2010/main" val="160811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de-DE"/>
              <a:t>Mastertitelformat bearbeiten</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de-DE"/>
              <a:t>Bild durch Klicken auf Symbol hinzufügen</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a:t>Mastertextformat bearbeiten</a:t>
            </a:r>
          </a:p>
        </p:txBody>
      </p:sp>
      <p:sp>
        <p:nvSpPr>
          <p:cNvPr id="5" name="Date Placeholder 4"/>
          <p:cNvSpPr>
            <a:spLocks noGrp="1"/>
          </p:cNvSpPr>
          <p:nvPr>
            <p:ph type="dt" sz="half" idx="10"/>
          </p:nvPr>
        </p:nvSpPr>
        <p:spPr/>
        <p:txBody>
          <a:bodyPr/>
          <a:lstStyle/>
          <a:p>
            <a:fld id="{BCADA754-414F-40C5-9FBE-9201CF215DAD}" type="datetimeFigureOut">
              <a:rPr lang="de-DE" smtClean="0"/>
              <a:t>05.11.2023</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3626487D-8E58-4A31-BBD1-C43AA9BF609F}" type="slidenum">
              <a:rPr lang="de-DE" smtClean="0"/>
              <a:t>‹Nr.›</a:t>
            </a:fld>
            <a:endParaRPr lang="de-DE"/>
          </a:p>
        </p:txBody>
      </p:sp>
    </p:spTree>
    <p:extLst>
      <p:ext uri="{BB962C8B-B14F-4D97-AF65-F5344CB8AC3E}">
        <p14:creationId xmlns:p14="http://schemas.microsoft.com/office/powerpoint/2010/main" val="14583845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75000"/>
                  </a:schemeClr>
                </a:solidFill>
              </a:defRPr>
            </a:lvl1pPr>
          </a:lstStyle>
          <a:p>
            <a:fld id="{BCADA754-414F-40C5-9FBE-9201CF215DAD}" type="datetimeFigureOut">
              <a:rPr lang="de-DE" smtClean="0"/>
              <a:t>05.11.2023</a:t>
            </a:fld>
            <a:endParaRPr lang="de-DE"/>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75000"/>
                  </a:schemeClr>
                </a:solidFill>
              </a:defRPr>
            </a:lvl1pPr>
          </a:lstStyle>
          <a:p>
            <a:fld id="{3626487D-8E58-4A31-BBD1-C43AA9BF609F}" type="slidenum">
              <a:rPr lang="de-DE" smtClean="0"/>
              <a:t>‹Nr.›</a:t>
            </a:fld>
            <a:endParaRPr lang="de-DE"/>
          </a:p>
        </p:txBody>
      </p:sp>
    </p:spTree>
    <p:extLst>
      <p:ext uri="{BB962C8B-B14F-4D97-AF65-F5344CB8AC3E}">
        <p14:creationId xmlns:p14="http://schemas.microsoft.com/office/powerpoint/2010/main" val="16312395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abgerundete Ecken 3">
            <a:extLst>
              <a:ext uri="{FF2B5EF4-FFF2-40B4-BE49-F238E27FC236}">
                <a16:creationId xmlns:a16="http://schemas.microsoft.com/office/drawing/2014/main" id="{E84A7B25-8B3A-4591-74B4-B2B22E3EC5CD}"/>
              </a:ext>
            </a:extLst>
          </p:cNvPr>
          <p:cNvSpPr/>
          <p:nvPr/>
        </p:nvSpPr>
        <p:spPr>
          <a:xfrm>
            <a:off x="31410" y="3631385"/>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Bit</a:t>
            </a:r>
          </a:p>
        </p:txBody>
      </p:sp>
      <p:sp>
        <p:nvSpPr>
          <p:cNvPr id="5" name="Rechteck: abgerundete Ecken 4">
            <a:extLst>
              <a:ext uri="{FF2B5EF4-FFF2-40B4-BE49-F238E27FC236}">
                <a16:creationId xmlns:a16="http://schemas.microsoft.com/office/drawing/2014/main" id="{B2604741-F2C1-797F-41BC-7274A8434413}"/>
              </a:ext>
            </a:extLst>
          </p:cNvPr>
          <p:cNvSpPr/>
          <p:nvPr/>
        </p:nvSpPr>
        <p:spPr>
          <a:xfrm>
            <a:off x="1817961" y="3631385"/>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Smog</a:t>
            </a:r>
          </a:p>
        </p:txBody>
      </p:sp>
      <p:sp>
        <p:nvSpPr>
          <p:cNvPr id="6" name="Rechteck: abgerundete Ecken 5">
            <a:extLst>
              <a:ext uri="{FF2B5EF4-FFF2-40B4-BE49-F238E27FC236}">
                <a16:creationId xmlns:a16="http://schemas.microsoft.com/office/drawing/2014/main" id="{E2AE0AC1-BDA9-D6AF-FEB1-C8883537426A}"/>
              </a:ext>
            </a:extLst>
          </p:cNvPr>
          <p:cNvSpPr/>
          <p:nvPr/>
        </p:nvSpPr>
        <p:spPr>
          <a:xfrm>
            <a:off x="3604514" y="3631385"/>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Mechatronik</a:t>
            </a:r>
          </a:p>
        </p:txBody>
      </p:sp>
      <p:sp>
        <p:nvSpPr>
          <p:cNvPr id="7" name="Rechteck: abgerundete Ecken 6">
            <a:extLst>
              <a:ext uri="{FF2B5EF4-FFF2-40B4-BE49-F238E27FC236}">
                <a16:creationId xmlns:a16="http://schemas.microsoft.com/office/drawing/2014/main" id="{5B22F6B1-3DF6-25EB-DF0D-9F1A31EF54EB}"/>
              </a:ext>
            </a:extLst>
          </p:cNvPr>
          <p:cNvSpPr/>
          <p:nvPr/>
        </p:nvSpPr>
        <p:spPr>
          <a:xfrm>
            <a:off x="5391065" y="3631385"/>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Brexit</a:t>
            </a:r>
          </a:p>
        </p:txBody>
      </p:sp>
      <p:sp>
        <p:nvSpPr>
          <p:cNvPr id="8" name="Rechteck 7">
            <a:extLst>
              <a:ext uri="{FF2B5EF4-FFF2-40B4-BE49-F238E27FC236}">
                <a16:creationId xmlns:a16="http://schemas.microsoft.com/office/drawing/2014/main" id="{57E4CA7F-1A90-0B9B-7353-A3D45719B4C5}"/>
              </a:ext>
            </a:extLst>
          </p:cNvPr>
          <p:cNvSpPr/>
          <p:nvPr/>
        </p:nvSpPr>
        <p:spPr>
          <a:xfrm>
            <a:off x="1989000" y="4192046"/>
            <a:ext cx="2880000" cy="504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10" name="Rechteck: abgerundete Ecken 9">
            <a:extLst>
              <a:ext uri="{FF2B5EF4-FFF2-40B4-BE49-F238E27FC236}">
                <a16:creationId xmlns:a16="http://schemas.microsoft.com/office/drawing/2014/main" id="{D9FA976B-2D6D-1C6C-A8C4-41978148C623}"/>
              </a:ext>
            </a:extLst>
          </p:cNvPr>
          <p:cNvSpPr/>
          <p:nvPr/>
        </p:nvSpPr>
        <p:spPr>
          <a:xfrm>
            <a:off x="31410" y="4873333"/>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err="1">
                <a:solidFill>
                  <a:schemeClr val="tx1"/>
                </a:solidFill>
                <a:latin typeface="Times New Roman" panose="02020603050405020304" pitchFamily="18" charset="0"/>
                <a:cs typeface="Times New Roman" panose="02020603050405020304" pitchFamily="18" charset="0"/>
              </a:rPr>
              <a:t>Earvin</a:t>
            </a:r>
            <a:r>
              <a:rPr lang="de-DE" sz="1200" dirty="0">
                <a:solidFill>
                  <a:schemeClr val="tx1"/>
                </a:solidFill>
                <a:latin typeface="Times New Roman" panose="02020603050405020304" pitchFamily="18" charset="0"/>
                <a:cs typeface="Times New Roman" panose="02020603050405020304" pitchFamily="18" charset="0"/>
              </a:rPr>
              <a:t> Magic Johnson</a:t>
            </a:r>
          </a:p>
        </p:txBody>
      </p:sp>
      <p:sp>
        <p:nvSpPr>
          <p:cNvPr id="11" name="Rechteck: abgerundete Ecken 10">
            <a:extLst>
              <a:ext uri="{FF2B5EF4-FFF2-40B4-BE49-F238E27FC236}">
                <a16:creationId xmlns:a16="http://schemas.microsoft.com/office/drawing/2014/main" id="{9F6B625F-F9ED-01FC-045E-17FC37D9DA9B}"/>
              </a:ext>
            </a:extLst>
          </p:cNvPr>
          <p:cNvSpPr/>
          <p:nvPr/>
        </p:nvSpPr>
        <p:spPr>
          <a:xfrm>
            <a:off x="1817961" y="4873333"/>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Charlie Sheen</a:t>
            </a:r>
          </a:p>
        </p:txBody>
      </p:sp>
      <p:sp>
        <p:nvSpPr>
          <p:cNvPr id="12" name="Rechteck: abgerundete Ecken 11">
            <a:extLst>
              <a:ext uri="{FF2B5EF4-FFF2-40B4-BE49-F238E27FC236}">
                <a16:creationId xmlns:a16="http://schemas.microsoft.com/office/drawing/2014/main" id="{82A5572B-3C63-F849-5A1E-D1DE232524DD}"/>
              </a:ext>
            </a:extLst>
          </p:cNvPr>
          <p:cNvSpPr/>
          <p:nvPr/>
        </p:nvSpPr>
        <p:spPr>
          <a:xfrm>
            <a:off x="3604514" y="4873333"/>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Conchita Wurst</a:t>
            </a:r>
          </a:p>
        </p:txBody>
      </p:sp>
      <p:sp>
        <p:nvSpPr>
          <p:cNvPr id="13" name="Rechteck: abgerundete Ecken 12">
            <a:extLst>
              <a:ext uri="{FF2B5EF4-FFF2-40B4-BE49-F238E27FC236}">
                <a16:creationId xmlns:a16="http://schemas.microsoft.com/office/drawing/2014/main" id="{2510E028-C399-3FDA-7623-0FCD5A062A35}"/>
              </a:ext>
            </a:extLst>
          </p:cNvPr>
          <p:cNvSpPr/>
          <p:nvPr/>
        </p:nvSpPr>
        <p:spPr>
          <a:xfrm>
            <a:off x="5391065" y="4873333"/>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Nadya Benaissa</a:t>
            </a:r>
          </a:p>
        </p:txBody>
      </p:sp>
      <p:sp>
        <p:nvSpPr>
          <p:cNvPr id="14" name="Rechteck 13">
            <a:extLst>
              <a:ext uri="{FF2B5EF4-FFF2-40B4-BE49-F238E27FC236}">
                <a16:creationId xmlns:a16="http://schemas.microsoft.com/office/drawing/2014/main" id="{BAF22A11-757B-D0B2-0BAC-23354A378544}"/>
              </a:ext>
            </a:extLst>
          </p:cNvPr>
          <p:cNvSpPr/>
          <p:nvPr/>
        </p:nvSpPr>
        <p:spPr>
          <a:xfrm>
            <a:off x="1989000" y="5429058"/>
            <a:ext cx="2880000" cy="504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22" name="Rechteck: abgerundete Ecken 21">
            <a:extLst>
              <a:ext uri="{FF2B5EF4-FFF2-40B4-BE49-F238E27FC236}">
                <a16:creationId xmlns:a16="http://schemas.microsoft.com/office/drawing/2014/main" id="{A52F873C-32B6-4372-C3F3-0A321392A3E2}"/>
              </a:ext>
            </a:extLst>
          </p:cNvPr>
          <p:cNvSpPr/>
          <p:nvPr/>
        </p:nvSpPr>
        <p:spPr>
          <a:xfrm>
            <a:off x="31410" y="6115281"/>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err="1">
                <a:solidFill>
                  <a:schemeClr val="tx1"/>
                </a:solidFill>
                <a:latin typeface="Times New Roman" panose="02020603050405020304" pitchFamily="18" charset="0"/>
                <a:cs typeface="Times New Roman" panose="02020603050405020304" pitchFamily="18" charset="0"/>
              </a:rPr>
              <a:t>Cotam</a:t>
            </a:r>
            <a:r>
              <a:rPr lang="de-DE" sz="1200" dirty="0">
                <a:solidFill>
                  <a:schemeClr val="tx1"/>
                </a:solidFill>
                <a:latin typeface="Times New Roman" panose="02020603050405020304" pitchFamily="18" charset="0"/>
                <a:cs typeface="Times New Roman" panose="02020603050405020304" pitchFamily="18" charset="0"/>
              </a:rPr>
              <a:t> </a:t>
            </a:r>
            <a:r>
              <a:rPr lang="de-DE" sz="1200" dirty="0" err="1">
                <a:solidFill>
                  <a:schemeClr val="tx1"/>
                </a:solidFill>
                <a:latin typeface="Times New Roman" panose="02020603050405020304" pitchFamily="18" charset="0"/>
                <a:cs typeface="Times New Roman" panose="02020603050405020304" pitchFamily="18" charset="0"/>
              </a:rPr>
              <a:t>Unité</a:t>
            </a: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23" name="Rechteck: abgerundete Ecken 22">
            <a:extLst>
              <a:ext uri="{FF2B5EF4-FFF2-40B4-BE49-F238E27FC236}">
                <a16:creationId xmlns:a16="http://schemas.microsoft.com/office/drawing/2014/main" id="{66198C74-3E98-5B12-3D70-AD36829AFB2E}"/>
              </a:ext>
            </a:extLst>
          </p:cNvPr>
          <p:cNvSpPr/>
          <p:nvPr/>
        </p:nvSpPr>
        <p:spPr>
          <a:xfrm>
            <a:off x="1817961" y="6115281"/>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err="1">
                <a:solidFill>
                  <a:schemeClr val="tx1"/>
                </a:solidFill>
                <a:latin typeface="Times New Roman" panose="02020603050405020304" pitchFamily="18" charset="0"/>
                <a:cs typeface="Times New Roman" panose="02020603050405020304" pitchFamily="18" charset="0"/>
              </a:rPr>
              <a:t>Volo</a:t>
            </a:r>
            <a:r>
              <a:rPr lang="de-DE" sz="1200" dirty="0">
                <a:solidFill>
                  <a:schemeClr val="tx1"/>
                </a:solidFill>
                <a:latin typeface="Times New Roman" panose="02020603050405020304" pitchFamily="18" charset="0"/>
                <a:cs typeface="Times New Roman" panose="02020603050405020304" pitchFamily="18" charset="0"/>
              </a:rPr>
              <a:t> papale/ Shepherd </a:t>
            </a:r>
            <a:r>
              <a:rPr lang="de-DE" sz="1200" dirty="0" err="1">
                <a:solidFill>
                  <a:schemeClr val="tx1"/>
                </a:solidFill>
                <a:latin typeface="Times New Roman" panose="02020603050405020304" pitchFamily="18" charset="0"/>
                <a:cs typeface="Times New Roman" panose="02020603050405020304" pitchFamily="18" charset="0"/>
              </a:rPr>
              <a:t>One</a:t>
            </a: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24" name="Rechteck: abgerundete Ecken 23">
            <a:extLst>
              <a:ext uri="{FF2B5EF4-FFF2-40B4-BE49-F238E27FC236}">
                <a16:creationId xmlns:a16="http://schemas.microsoft.com/office/drawing/2014/main" id="{C6E8FF9D-C007-EF4B-4053-66D36A6F9E27}"/>
              </a:ext>
            </a:extLst>
          </p:cNvPr>
          <p:cNvSpPr/>
          <p:nvPr/>
        </p:nvSpPr>
        <p:spPr>
          <a:xfrm>
            <a:off x="3604514" y="6115281"/>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Konrad Adenauer</a:t>
            </a:r>
          </a:p>
        </p:txBody>
      </p:sp>
      <p:sp>
        <p:nvSpPr>
          <p:cNvPr id="25" name="Rechteck: abgerundete Ecken 24">
            <a:extLst>
              <a:ext uri="{FF2B5EF4-FFF2-40B4-BE49-F238E27FC236}">
                <a16:creationId xmlns:a16="http://schemas.microsoft.com/office/drawing/2014/main" id="{EAA9A89A-D0E4-1FF4-8C9A-09126C7E4512}"/>
              </a:ext>
            </a:extLst>
          </p:cNvPr>
          <p:cNvSpPr/>
          <p:nvPr/>
        </p:nvSpPr>
        <p:spPr>
          <a:xfrm>
            <a:off x="5391065" y="6115281"/>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Air Force </a:t>
            </a:r>
            <a:r>
              <a:rPr lang="de-DE" sz="1200" dirty="0" err="1">
                <a:solidFill>
                  <a:schemeClr val="tx1"/>
                </a:solidFill>
                <a:latin typeface="Times New Roman" panose="02020603050405020304" pitchFamily="18" charset="0"/>
                <a:cs typeface="Times New Roman" panose="02020603050405020304" pitchFamily="18" charset="0"/>
              </a:rPr>
              <a:t>One</a:t>
            </a: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26" name="Rechteck 25">
            <a:extLst>
              <a:ext uri="{FF2B5EF4-FFF2-40B4-BE49-F238E27FC236}">
                <a16:creationId xmlns:a16="http://schemas.microsoft.com/office/drawing/2014/main" id="{F9E3A0EC-873B-3F57-D145-B5BBD08B9432}"/>
              </a:ext>
            </a:extLst>
          </p:cNvPr>
          <p:cNvSpPr/>
          <p:nvPr/>
        </p:nvSpPr>
        <p:spPr>
          <a:xfrm>
            <a:off x="1989000" y="6674957"/>
            <a:ext cx="2880000" cy="504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28" name="Rechteck: abgerundete Ecken 27">
            <a:extLst>
              <a:ext uri="{FF2B5EF4-FFF2-40B4-BE49-F238E27FC236}">
                <a16:creationId xmlns:a16="http://schemas.microsoft.com/office/drawing/2014/main" id="{F52830ED-EA51-0D98-73AC-A904F1A2FC2B}"/>
              </a:ext>
            </a:extLst>
          </p:cNvPr>
          <p:cNvSpPr/>
          <p:nvPr/>
        </p:nvSpPr>
        <p:spPr>
          <a:xfrm>
            <a:off x="31410" y="7357229"/>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a:solidFill>
                  <a:schemeClr val="tx1"/>
                </a:solidFill>
                <a:latin typeface="Times New Roman" panose="02020603050405020304" pitchFamily="18" charset="0"/>
                <a:cs typeface="Times New Roman" panose="02020603050405020304" pitchFamily="18" charset="0"/>
              </a:rPr>
              <a:t>Kagoshima </a:t>
            </a: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29" name="Rechteck: abgerundete Ecken 28">
            <a:extLst>
              <a:ext uri="{FF2B5EF4-FFF2-40B4-BE49-F238E27FC236}">
                <a16:creationId xmlns:a16="http://schemas.microsoft.com/office/drawing/2014/main" id="{3D09EDEC-DB7B-7D97-6404-9572530834F7}"/>
              </a:ext>
            </a:extLst>
          </p:cNvPr>
          <p:cNvSpPr/>
          <p:nvPr/>
        </p:nvSpPr>
        <p:spPr>
          <a:xfrm>
            <a:off x="1817961" y="7357229"/>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Catania</a:t>
            </a:r>
          </a:p>
        </p:txBody>
      </p:sp>
      <p:sp>
        <p:nvSpPr>
          <p:cNvPr id="30" name="Rechteck: abgerundete Ecken 29">
            <a:extLst>
              <a:ext uri="{FF2B5EF4-FFF2-40B4-BE49-F238E27FC236}">
                <a16:creationId xmlns:a16="http://schemas.microsoft.com/office/drawing/2014/main" id="{E3D39331-99B8-08FF-9C2D-119561168C4A}"/>
              </a:ext>
            </a:extLst>
          </p:cNvPr>
          <p:cNvSpPr/>
          <p:nvPr/>
        </p:nvSpPr>
        <p:spPr>
          <a:xfrm>
            <a:off x="3604514" y="7357229"/>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Goma</a:t>
            </a:r>
          </a:p>
        </p:txBody>
      </p:sp>
      <p:sp>
        <p:nvSpPr>
          <p:cNvPr id="31" name="Rechteck: abgerundete Ecken 30">
            <a:extLst>
              <a:ext uri="{FF2B5EF4-FFF2-40B4-BE49-F238E27FC236}">
                <a16:creationId xmlns:a16="http://schemas.microsoft.com/office/drawing/2014/main" id="{52E99636-A6BC-7896-EABC-12834627A80C}"/>
              </a:ext>
            </a:extLst>
          </p:cNvPr>
          <p:cNvSpPr/>
          <p:nvPr/>
        </p:nvSpPr>
        <p:spPr>
          <a:xfrm>
            <a:off x="5391065" y="7357229"/>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Neapel</a:t>
            </a:r>
          </a:p>
        </p:txBody>
      </p:sp>
      <p:sp>
        <p:nvSpPr>
          <p:cNvPr id="32" name="Rechteck 31">
            <a:extLst>
              <a:ext uri="{FF2B5EF4-FFF2-40B4-BE49-F238E27FC236}">
                <a16:creationId xmlns:a16="http://schemas.microsoft.com/office/drawing/2014/main" id="{B3834AA7-544D-D92B-4F9F-B6E5805AC8D6}"/>
              </a:ext>
            </a:extLst>
          </p:cNvPr>
          <p:cNvSpPr/>
          <p:nvPr/>
        </p:nvSpPr>
        <p:spPr>
          <a:xfrm>
            <a:off x="1989000" y="7918275"/>
            <a:ext cx="2880000" cy="504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34" name="Rechteck: abgerundete Ecken 33">
            <a:extLst>
              <a:ext uri="{FF2B5EF4-FFF2-40B4-BE49-F238E27FC236}">
                <a16:creationId xmlns:a16="http://schemas.microsoft.com/office/drawing/2014/main" id="{EC424B73-FF19-E16D-5BA9-A3F47F3E57CF}"/>
              </a:ext>
            </a:extLst>
          </p:cNvPr>
          <p:cNvSpPr/>
          <p:nvPr/>
        </p:nvSpPr>
        <p:spPr>
          <a:xfrm>
            <a:off x="31410" y="8599177"/>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Helmut Rahn</a:t>
            </a:r>
          </a:p>
        </p:txBody>
      </p:sp>
      <p:sp>
        <p:nvSpPr>
          <p:cNvPr id="35" name="Rechteck: abgerundete Ecken 34">
            <a:extLst>
              <a:ext uri="{FF2B5EF4-FFF2-40B4-BE49-F238E27FC236}">
                <a16:creationId xmlns:a16="http://schemas.microsoft.com/office/drawing/2014/main" id="{7815ADDA-C077-C19B-087D-B80AAB1E567F}"/>
              </a:ext>
            </a:extLst>
          </p:cNvPr>
          <p:cNvSpPr/>
          <p:nvPr/>
        </p:nvSpPr>
        <p:spPr>
          <a:xfrm>
            <a:off x="1817961" y="8599177"/>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Gerd Müller</a:t>
            </a:r>
          </a:p>
        </p:txBody>
      </p:sp>
      <p:sp>
        <p:nvSpPr>
          <p:cNvPr id="36" name="Rechteck: abgerundete Ecken 35">
            <a:extLst>
              <a:ext uri="{FF2B5EF4-FFF2-40B4-BE49-F238E27FC236}">
                <a16:creationId xmlns:a16="http://schemas.microsoft.com/office/drawing/2014/main" id="{A38F9670-3EC3-EFBC-B2D6-87AF06CE8D27}"/>
              </a:ext>
            </a:extLst>
          </p:cNvPr>
          <p:cNvSpPr/>
          <p:nvPr/>
        </p:nvSpPr>
        <p:spPr>
          <a:xfrm>
            <a:off x="3604514" y="8599177"/>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Andy Brehme</a:t>
            </a:r>
          </a:p>
        </p:txBody>
      </p:sp>
      <p:sp>
        <p:nvSpPr>
          <p:cNvPr id="37" name="Rechteck: abgerundete Ecken 36">
            <a:extLst>
              <a:ext uri="{FF2B5EF4-FFF2-40B4-BE49-F238E27FC236}">
                <a16:creationId xmlns:a16="http://schemas.microsoft.com/office/drawing/2014/main" id="{4B7372A9-21EB-0B0A-DB74-674454BED795}"/>
              </a:ext>
            </a:extLst>
          </p:cNvPr>
          <p:cNvSpPr/>
          <p:nvPr/>
        </p:nvSpPr>
        <p:spPr>
          <a:xfrm>
            <a:off x="5391065" y="8599177"/>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Mario Götze</a:t>
            </a:r>
          </a:p>
        </p:txBody>
      </p:sp>
      <p:sp>
        <p:nvSpPr>
          <p:cNvPr id="38" name="Rechteck 37">
            <a:extLst>
              <a:ext uri="{FF2B5EF4-FFF2-40B4-BE49-F238E27FC236}">
                <a16:creationId xmlns:a16="http://schemas.microsoft.com/office/drawing/2014/main" id="{F7ABC38A-3A1F-C102-F1BC-26BC42D66F02}"/>
              </a:ext>
            </a:extLst>
          </p:cNvPr>
          <p:cNvSpPr/>
          <p:nvPr/>
        </p:nvSpPr>
        <p:spPr>
          <a:xfrm>
            <a:off x="1989000" y="9162669"/>
            <a:ext cx="2880000" cy="504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40" name="Rechteck: abgerundete Ecken 39">
            <a:extLst>
              <a:ext uri="{FF2B5EF4-FFF2-40B4-BE49-F238E27FC236}">
                <a16:creationId xmlns:a16="http://schemas.microsoft.com/office/drawing/2014/main" id="{BBF57C6D-A219-73F9-70F3-EF8FECB42040}"/>
              </a:ext>
            </a:extLst>
          </p:cNvPr>
          <p:cNvSpPr/>
          <p:nvPr/>
        </p:nvSpPr>
        <p:spPr>
          <a:xfrm>
            <a:off x="31410" y="9841125"/>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Penguin Book</a:t>
            </a:r>
          </a:p>
        </p:txBody>
      </p:sp>
      <p:sp>
        <p:nvSpPr>
          <p:cNvPr id="41" name="Rechteck: abgerundete Ecken 40">
            <a:extLst>
              <a:ext uri="{FF2B5EF4-FFF2-40B4-BE49-F238E27FC236}">
                <a16:creationId xmlns:a16="http://schemas.microsoft.com/office/drawing/2014/main" id="{E5E2F903-AF41-FAB2-DB7A-B907FE516EF1}"/>
              </a:ext>
            </a:extLst>
          </p:cNvPr>
          <p:cNvSpPr/>
          <p:nvPr/>
        </p:nvSpPr>
        <p:spPr>
          <a:xfrm>
            <a:off x="1817961" y="9841125"/>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Swarovski</a:t>
            </a:r>
          </a:p>
        </p:txBody>
      </p:sp>
      <p:sp>
        <p:nvSpPr>
          <p:cNvPr id="42" name="Rechteck: abgerundete Ecken 41">
            <a:extLst>
              <a:ext uri="{FF2B5EF4-FFF2-40B4-BE49-F238E27FC236}">
                <a16:creationId xmlns:a16="http://schemas.microsoft.com/office/drawing/2014/main" id="{A38C0344-1C46-8BE7-86D0-8408640674E2}"/>
              </a:ext>
            </a:extLst>
          </p:cNvPr>
          <p:cNvSpPr/>
          <p:nvPr/>
        </p:nvSpPr>
        <p:spPr>
          <a:xfrm>
            <a:off x="3604514" y="9841125"/>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Nestlé</a:t>
            </a:r>
          </a:p>
        </p:txBody>
      </p:sp>
      <p:sp>
        <p:nvSpPr>
          <p:cNvPr id="43" name="Rechteck: abgerundete Ecken 42">
            <a:extLst>
              <a:ext uri="{FF2B5EF4-FFF2-40B4-BE49-F238E27FC236}">
                <a16:creationId xmlns:a16="http://schemas.microsoft.com/office/drawing/2014/main" id="{90C833F3-834E-FF4F-63D6-6AD3DF3FF476}"/>
              </a:ext>
            </a:extLst>
          </p:cNvPr>
          <p:cNvSpPr/>
          <p:nvPr/>
        </p:nvSpPr>
        <p:spPr>
          <a:xfrm>
            <a:off x="5391065" y="9841125"/>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Twitter</a:t>
            </a:r>
          </a:p>
        </p:txBody>
      </p:sp>
      <p:sp>
        <p:nvSpPr>
          <p:cNvPr id="44" name="Rechteck 43">
            <a:extLst>
              <a:ext uri="{FF2B5EF4-FFF2-40B4-BE49-F238E27FC236}">
                <a16:creationId xmlns:a16="http://schemas.microsoft.com/office/drawing/2014/main" id="{E72A2E6C-70B4-1235-40D2-7D1739BEBCFC}"/>
              </a:ext>
            </a:extLst>
          </p:cNvPr>
          <p:cNvSpPr/>
          <p:nvPr/>
        </p:nvSpPr>
        <p:spPr>
          <a:xfrm>
            <a:off x="1989000" y="10409268"/>
            <a:ext cx="2880000" cy="504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46" name="Rechteck: abgerundete Ecken 45">
            <a:extLst>
              <a:ext uri="{FF2B5EF4-FFF2-40B4-BE49-F238E27FC236}">
                <a16:creationId xmlns:a16="http://schemas.microsoft.com/office/drawing/2014/main" id="{05CBF5BE-E3F7-3381-E255-8CDDEBE668CA}"/>
              </a:ext>
            </a:extLst>
          </p:cNvPr>
          <p:cNvSpPr/>
          <p:nvPr/>
        </p:nvSpPr>
        <p:spPr>
          <a:xfrm>
            <a:off x="31410" y="11083072"/>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Other places </a:t>
            </a:r>
            <a:r>
              <a:rPr lang="de-DE" sz="1200" dirty="0" err="1">
                <a:solidFill>
                  <a:schemeClr val="tx1"/>
                </a:solidFill>
                <a:latin typeface="Times New Roman" panose="02020603050405020304" pitchFamily="18" charset="0"/>
                <a:cs typeface="Times New Roman" panose="02020603050405020304" pitchFamily="18" charset="0"/>
              </a:rPr>
              <a:t>make</a:t>
            </a:r>
            <a:r>
              <a:rPr lang="de-DE" sz="1200" dirty="0">
                <a:solidFill>
                  <a:schemeClr val="tx1"/>
                </a:solidFill>
                <a:latin typeface="Times New Roman" panose="02020603050405020304" pitchFamily="18" charset="0"/>
                <a:cs typeface="Times New Roman" panose="02020603050405020304" pitchFamily="18" charset="0"/>
              </a:rPr>
              <a:t> </a:t>
            </a:r>
            <a:r>
              <a:rPr lang="de-DE" sz="1200" dirty="0" err="1">
                <a:solidFill>
                  <a:schemeClr val="tx1"/>
                </a:solidFill>
                <a:latin typeface="Times New Roman" panose="02020603050405020304" pitchFamily="18" charset="0"/>
                <a:cs typeface="Times New Roman" panose="02020603050405020304" pitchFamily="18" charset="0"/>
              </a:rPr>
              <a:t>me</a:t>
            </a:r>
            <a:r>
              <a:rPr lang="de-DE" sz="1200" dirty="0">
                <a:solidFill>
                  <a:schemeClr val="tx1"/>
                </a:solidFill>
                <a:latin typeface="Times New Roman" panose="02020603050405020304" pitchFamily="18" charset="0"/>
                <a:cs typeface="Times New Roman" panose="02020603050405020304" pitchFamily="18" charset="0"/>
              </a:rPr>
              <a:t> </a:t>
            </a:r>
            <a:r>
              <a:rPr lang="de-DE" sz="1200" dirty="0" err="1">
                <a:solidFill>
                  <a:schemeClr val="tx1"/>
                </a:solidFill>
                <a:latin typeface="Times New Roman" panose="02020603050405020304" pitchFamily="18" charset="0"/>
                <a:cs typeface="Times New Roman" panose="02020603050405020304" pitchFamily="18" charset="0"/>
              </a:rPr>
              <a:t>feel</a:t>
            </a:r>
            <a:r>
              <a:rPr lang="de-DE" sz="1200" dirty="0">
                <a:solidFill>
                  <a:schemeClr val="tx1"/>
                </a:solidFill>
                <a:latin typeface="Times New Roman" panose="02020603050405020304" pitchFamily="18" charset="0"/>
                <a:cs typeface="Times New Roman" panose="02020603050405020304" pitchFamily="18" charset="0"/>
              </a:rPr>
              <a:t> like a dork</a:t>
            </a:r>
          </a:p>
        </p:txBody>
      </p:sp>
      <p:sp>
        <p:nvSpPr>
          <p:cNvPr id="47" name="Rechteck: abgerundete Ecken 46">
            <a:extLst>
              <a:ext uri="{FF2B5EF4-FFF2-40B4-BE49-F238E27FC236}">
                <a16:creationId xmlns:a16="http://schemas.microsoft.com/office/drawing/2014/main" id="{3ADFB5F4-1AD1-6605-BFBB-F198C13260B7}"/>
              </a:ext>
            </a:extLst>
          </p:cNvPr>
          <p:cNvSpPr/>
          <p:nvPr/>
        </p:nvSpPr>
        <p:spPr>
          <a:xfrm>
            <a:off x="1817961" y="11083072"/>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err="1">
                <a:solidFill>
                  <a:schemeClr val="tx1"/>
                </a:solidFill>
                <a:latin typeface="Times New Roman" panose="02020603050405020304" pitchFamily="18" charset="0"/>
                <a:cs typeface="Times New Roman" panose="02020603050405020304" pitchFamily="18" charset="0"/>
              </a:rPr>
              <a:t>No</a:t>
            </a:r>
            <a:r>
              <a:rPr lang="de-DE" sz="1200" dirty="0">
                <a:solidFill>
                  <a:schemeClr val="tx1"/>
                </a:solidFill>
                <a:latin typeface="Times New Roman" panose="02020603050405020304" pitchFamily="18" charset="0"/>
                <a:cs typeface="Times New Roman" panose="02020603050405020304" pitchFamily="18" charset="0"/>
              </a:rPr>
              <a:t> sleep </a:t>
            </a:r>
            <a:r>
              <a:rPr lang="de-DE" sz="1200" dirty="0" err="1">
                <a:solidFill>
                  <a:schemeClr val="tx1"/>
                </a:solidFill>
                <a:latin typeface="Times New Roman" panose="02020603050405020304" pitchFamily="18" charset="0"/>
                <a:cs typeface="Times New Roman" panose="02020603050405020304" pitchFamily="18" charset="0"/>
              </a:rPr>
              <a:t>till</a:t>
            </a:r>
            <a:r>
              <a:rPr lang="de-DE" sz="1200" dirty="0">
                <a:solidFill>
                  <a:schemeClr val="tx1"/>
                </a:solidFill>
                <a:latin typeface="Times New Roman" panose="02020603050405020304" pitchFamily="18" charset="0"/>
                <a:cs typeface="Times New Roman" panose="02020603050405020304" pitchFamily="18" charset="0"/>
              </a:rPr>
              <a:t> Brooklyn</a:t>
            </a:r>
          </a:p>
        </p:txBody>
      </p:sp>
      <p:sp>
        <p:nvSpPr>
          <p:cNvPr id="48" name="Rechteck: abgerundete Ecken 47">
            <a:extLst>
              <a:ext uri="{FF2B5EF4-FFF2-40B4-BE49-F238E27FC236}">
                <a16:creationId xmlns:a16="http://schemas.microsoft.com/office/drawing/2014/main" id="{ABEFCC6E-B123-FAF8-79A4-AC91F986AD59}"/>
              </a:ext>
            </a:extLst>
          </p:cNvPr>
          <p:cNvSpPr/>
          <p:nvPr/>
        </p:nvSpPr>
        <p:spPr>
          <a:xfrm>
            <a:off x="3604514" y="11083072"/>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I </a:t>
            </a:r>
            <a:r>
              <a:rPr lang="de-DE" sz="1200" dirty="0" err="1">
                <a:solidFill>
                  <a:schemeClr val="tx1"/>
                </a:solidFill>
                <a:latin typeface="Times New Roman" panose="02020603050405020304" pitchFamily="18" charset="0"/>
                <a:cs typeface="Times New Roman" panose="02020603050405020304" pitchFamily="18" charset="0"/>
              </a:rPr>
              <a:t>wanna</a:t>
            </a:r>
            <a:r>
              <a:rPr lang="de-DE" sz="1200" dirty="0">
                <a:solidFill>
                  <a:schemeClr val="tx1"/>
                </a:solidFill>
                <a:latin typeface="Times New Roman" panose="02020603050405020304" pitchFamily="18" charset="0"/>
                <a:cs typeface="Times New Roman" panose="02020603050405020304" pitchFamily="18" charset="0"/>
              </a:rPr>
              <a:t> </a:t>
            </a:r>
            <a:r>
              <a:rPr lang="de-DE" sz="1200" dirty="0" err="1">
                <a:solidFill>
                  <a:schemeClr val="tx1"/>
                </a:solidFill>
                <a:latin typeface="Times New Roman" panose="02020603050405020304" pitchFamily="18" charset="0"/>
                <a:cs typeface="Times New Roman" panose="02020603050405020304" pitchFamily="18" charset="0"/>
              </a:rPr>
              <a:t>wake</a:t>
            </a:r>
            <a:r>
              <a:rPr lang="de-DE" sz="1200" dirty="0">
                <a:solidFill>
                  <a:schemeClr val="tx1"/>
                </a:solidFill>
                <a:latin typeface="Times New Roman" panose="02020603050405020304" pitchFamily="18" charset="0"/>
                <a:cs typeface="Times New Roman" panose="02020603050405020304" pitchFamily="18" charset="0"/>
              </a:rPr>
              <a:t> </a:t>
            </a:r>
            <a:r>
              <a:rPr lang="de-DE" sz="1200" dirty="0" err="1">
                <a:solidFill>
                  <a:schemeClr val="tx1"/>
                </a:solidFill>
                <a:latin typeface="Times New Roman" panose="02020603050405020304" pitchFamily="18" charset="0"/>
                <a:cs typeface="Times New Roman" panose="02020603050405020304" pitchFamily="18" charset="0"/>
              </a:rPr>
              <a:t>up</a:t>
            </a:r>
            <a:r>
              <a:rPr lang="de-DE" sz="1200" dirty="0">
                <a:solidFill>
                  <a:schemeClr val="tx1"/>
                </a:solidFill>
                <a:latin typeface="Times New Roman" panose="02020603050405020304" pitchFamily="18" charset="0"/>
                <a:cs typeface="Times New Roman" panose="02020603050405020304" pitchFamily="18" charset="0"/>
              </a:rPr>
              <a:t> in a </a:t>
            </a:r>
            <a:r>
              <a:rPr lang="de-DE" sz="1200" dirty="0" err="1">
                <a:solidFill>
                  <a:schemeClr val="tx1"/>
                </a:solidFill>
                <a:latin typeface="Times New Roman" panose="02020603050405020304" pitchFamily="18" charset="0"/>
                <a:cs typeface="Times New Roman" panose="02020603050405020304" pitchFamily="18" charset="0"/>
              </a:rPr>
              <a:t>city</a:t>
            </a:r>
            <a:r>
              <a:rPr lang="de-DE" sz="1200" dirty="0">
                <a:solidFill>
                  <a:schemeClr val="tx1"/>
                </a:solidFill>
                <a:latin typeface="Times New Roman" panose="02020603050405020304" pitchFamily="18" charset="0"/>
                <a:cs typeface="Times New Roman" panose="02020603050405020304" pitchFamily="18" charset="0"/>
              </a:rPr>
              <a:t> </a:t>
            </a:r>
            <a:r>
              <a:rPr lang="de-DE" sz="1200" dirty="0" err="1">
                <a:solidFill>
                  <a:schemeClr val="tx1"/>
                </a:solidFill>
                <a:latin typeface="Times New Roman" panose="02020603050405020304" pitchFamily="18" charset="0"/>
                <a:cs typeface="Times New Roman" panose="02020603050405020304" pitchFamily="18" charset="0"/>
              </a:rPr>
              <a:t>that</a:t>
            </a:r>
            <a:r>
              <a:rPr lang="de-DE" sz="1200" dirty="0">
                <a:solidFill>
                  <a:schemeClr val="tx1"/>
                </a:solidFill>
                <a:latin typeface="Times New Roman" panose="02020603050405020304" pitchFamily="18" charset="0"/>
                <a:cs typeface="Times New Roman" panose="02020603050405020304" pitchFamily="18" charset="0"/>
              </a:rPr>
              <a:t> </a:t>
            </a:r>
            <a:r>
              <a:rPr lang="de-DE" sz="1200" dirty="0" err="1">
                <a:solidFill>
                  <a:schemeClr val="tx1"/>
                </a:solidFill>
                <a:latin typeface="Times New Roman" panose="02020603050405020304" pitchFamily="18" charset="0"/>
                <a:cs typeface="Times New Roman" panose="02020603050405020304" pitchFamily="18" charset="0"/>
              </a:rPr>
              <a:t>doesn’t</a:t>
            </a:r>
            <a:r>
              <a:rPr lang="de-DE" sz="1200" dirty="0">
                <a:solidFill>
                  <a:schemeClr val="tx1"/>
                </a:solidFill>
                <a:latin typeface="Times New Roman" panose="02020603050405020304" pitchFamily="18" charset="0"/>
                <a:cs typeface="Times New Roman" panose="02020603050405020304" pitchFamily="18" charset="0"/>
              </a:rPr>
              <a:t>  sleep</a:t>
            </a:r>
          </a:p>
        </p:txBody>
      </p:sp>
      <p:sp>
        <p:nvSpPr>
          <p:cNvPr id="49" name="Rechteck: abgerundete Ecken 48">
            <a:extLst>
              <a:ext uri="{FF2B5EF4-FFF2-40B4-BE49-F238E27FC236}">
                <a16:creationId xmlns:a16="http://schemas.microsoft.com/office/drawing/2014/main" id="{68686184-43F6-B879-092F-194699001295}"/>
              </a:ext>
            </a:extLst>
          </p:cNvPr>
          <p:cNvSpPr/>
          <p:nvPr/>
        </p:nvSpPr>
        <p:spPr>
          <a:xfrm>
            <a:off x="5391065" y="11083072"/>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err="1">
                <a:solidFill>
                  <a:schemeClr val="tx1"/>
                </a:solidFill>
                <a:latin typeface="Times New Roman" panose="02020603050405020304" pitchFamily="18" charset="0"/>
                <a:cs typeface="Times New Roman" panose="02020603050405020304" pitchFamily="18" charset="0"/>
              </a:rPr>
              <a:t>Concrete</a:t>
            </a:r>
            <a:r>
              <a:rPr lang="de-DE" sz="1200" dirty="0">
                <a:solidFill>
                  <a:schemeClr val="tx1"/>
                </a:solidFill>
                <a:latin typeface="Times New Roman" panose="02020603050405020304" pitchFamily="18" charset="0"/>
                <a:cs typeface="Times New Roman" panose="02020603050405020304" pitchFamily="18" charset="0"/>
              </a:rPr>
              <a:t> jungle </a:t>
            </a:r>
            <a:r>
              <a:rPr lang="de-DE" sz="1200" dirty="0" err="1">
                <a:solidFill>
                  <a:schemeClr val="tx1"/>
                </a:solidFill>
                <a:latin typeface="Times New Roman" panose="02020603050405020304" pitchFamily="18" charset="0"/>
                <a:cs typeface="Times New Roman" panose="02020603050405020304" pitchFamily="18" charset="0"/>
              </a:rPr>
              <a:t>where</a:t>
            </a:r>
            <a:r>
              <a:rPr lang="de-DE" sz="1200" dirty="0">
                <a:solidFill>
                  <a:schemeClr val="tx1"/>
                </a:solidFill>
                <a:latin typeface="Times New Roman" panose="02020603050405020304" pitchFamily="18" charset="0"/>
                <a:cs typeface="Times New Roman" panose="02020603050405020304" pitchFamily="18" charset="0"/>
              </a:rPr>
              <a:t> dreams </a:t>
            </a:r>
            <a:r>
              <a:rPr lang="de-DE" sz="1200" dirty="0" err="1">
                <a:solidFill>
                  <a:schemeClr val="tx1"/>
                </a:solidFill>
                <a:latin typeface="Times New Roman" panose="02020603050405020304" pitchFamily="18" charset="0"/>
                <a:cs typeface="Times New Roman" panose="02020603050405020304" pitchFamily="18" charset="0"/>
              </a:rPr>
              <a:t>are</a:t>
            </a:r>
            <a:r>
              <a:rPr lang="de-DE" sz="1200" dirty="0">
                <a:solidFill>
                  <a:schemeClr val="tx1"/>
                </a:solidFill>
                <a:latin typeface="Times New Roman" panose="02020603050405020304" pitchFamily="18" charset="0"/>
                <a:cs typeface="Times New Roman" panose="02020603050405020304" pitchFamily="18" charset="0"/>
              </a:rPr>
              <a:t> </a:t>
            </a:r>
            <a:r>
              <a:rPr lang="de-DE" sz="1200" dirty="0" err="1">
                <a:solidFill>
                  <a:schemeClr val="tx1"/>
                </a:solidFill>
                <a:latin typeface="Times New Roman" panose="02020603050405020304" pitchFamily="18" charset="0"/>
                <a:cs typeface="Times New Roman" panose="02020603050405020304" pitchFamily="18" charset="0"/>
              </a:rPr>
              <a:t>made</a:t>
            </a:r>
            <a:r>
              <a:rPr lang="de-DE" sz="1200" dirty="0">
                <a:solidFill>
                  <a:schemeClr val="tx1"/>
                </a:solidFill>
                <a:latin typeface="Times New Roman" panose="02020603050405020304" pitchFamily="18" charset="0"/>
                <a:cs typeface="Times New Roman" panose="02020603050405020304" pitchFamily="18" charset="0"/>
              </a:rPr>
              <a:t> </a:t>
            </a:r>
            <a:r>
              <a:rPr lang="de-DE" sz="1200" dirty="0" err="1">
                <a:solidFill>
                  <a:schemeClr val="tx1"/>
                </a:solidFill>
                <a:latin typeface="Times New Roman" panose="02020603050405020304" pitchFamily="18" charset="0"/>
                <a:cs typeface="Times New Roman" panose="02020603050405020304" pitchFamily="18" charset="0"/>
              </a:rPr>
              <a:t>of</a:t>
            </a: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50" name="Rechteck 49">
            <a:extLst>
              <a:ext uri="{FF2B5EF4-FFF2-40B4-BE49-F238E27FC236}">
                <a16:creationId xmlns:a16="http://schemas.microsoft.com/office/drawing/2014/main" id="{A355FAF8-D1B9-42C3-2BFF-6D4D8D3E63A0}"/>
              </a:ext>
            </a:extLst>
          </p:cNvPr>
          <p:cNvSpPr/>
          <p:nvPr/>
        </p:nvSpPr>
        <p:spPr>
          <a:xfrm>
            <a:off x="1989000" y="11639820"/>
            <a:ext cx="2880000" cy="504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2" name="Rechteck: abgerundete Ecken 1">
            <a:extLst>
              <a:ext uri="{FF2B5EF4-FFF2-40B4-BE49-F238E27FC236}">
                <a16:creationId xmlns:a16="http://schemas.microsoft.com/office/drawing/2014/main" id="{E0FA4099-644B-D43B-B575-C2D2B0A82CD2}"/>
              </a:ext>
            </a:extLst>
          </p:cNvPr>
          <p:cNvSpPr/>
          <p:nvPr/>
        </p:nvSpPr>
        <p:spPr>
          <a:xfrm>
            <a:off x="31410" y="2389437"/>
            <a:ext cx="1440000" cy="504000"/>
          </a:xfrm>
          <a:prstGeom prst="roundRect">
            <a:avLst/>
          </a:prstGeom>
          <a:solidFill>
            <a:schemeClr val="bg1"/>
          </a:solidFill>
          <a:ln>
            <a:solidFill>
              <a:srgbClr val="172C5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Central </a:t>
            </a:r>
            <a:r>
              <a:rPr lang="de-DE" sz="1200" dirty="0" err="1">
                <a:solidFill>
                  <a:schemeClr val="tx1"/>
                </a:solidFill>
                <a:latin typeface="Times New Roman" panose="02020603050405020304" pitchFamily="18" charset="0"/>
                <a:cs typeface="Times New Roman" panose="02020603050405020304" pitchFamily="18" charset="0"/>
              </a:rPr>
              <a:t>Perk</a:t>
            </a: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3" name="Rechteck: abgerundete Ecken 2">
            <a:extLst>
              <a:ext uri="{FF2B5EF4-FFF2-40B4-BE49-F238E27FC236}">
                <a16:creationId xmlns:a16="http://schemas.microsoft.com/office/drawing/2014/main" id="{BE283BF5-231A-F7E3-2291-1D48339D87CB}"/>
              </a:ext>
            </a:extLst>
          </p:cNvPr>
          <p:cNvSpPr/>
          <p:nvPr/>
        </p:nvSpPr>
        <p:spPr>
          <a:xfrm>
            <a:off x="1817962" y="2389437"/>
            <a:ext cx="1440000" cy="504000"/>
          </a:xfrm>
          <a:prstGeom prst="roundRect">
            <a:avLst/>
          </a:prstGeom>
          <a:solidFill>
            <a:schemeClr val="bg1"/>
          </a:solidFill>
          <a:ln>
            <a:solidFill>
              <a:srgbClr val="172C5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err="1">
                <a:solidFill>
                  <a:schemeClr val="tx1"/>
                </a:solidFill>
                <a:latin typeface="Times New Roman" panose="02020603050405020304" pitchFamily="18" charset="0"/>
                <a:cs typeface="Times New Roman" panose="02020603050405020304" pitchFamily="18" charset="0"/>
              </a:rPr>
              <a:t>MacLaren’s</a:t>
            </a:r>
            <a:r>
              <a:rPr lang="de-DE" sz="1200" dirty="0">
                <a:solidFill>
                  <a:schemeClr val="tx1"/>
                </a:solidFill>
                <a:latin typeface="Times New Roman" panose="02020603050405020304" pitchFamily="18" charset="0"/>
                <a:cs typeface="Times New Roman" panose="02020603050405020304" pitchFamily="18" charset="0"/>
              </a:rPr>
              <a:t> Pub</a:t>
            </a:r>
          </a:p>
        </p:txBody>
      </p:sp>
      <p:sp>
        <p:nvSpPr>
          <p:cNvPr id="54" name="Rechteck 53">
            <a:extLst>
              <a:ext uri="{FF2B5EF4-FFF2-40B4-BE49-F238E27FC236}">
                <a16:creationId xmlns:a16="http://schemas.microsoft.com/office/drawing/2014/main" id="{2C8CBA61-676A-D929-E30F-667BBDBEE154}"/>
              </a:ext>
            </a:extLst>
          </p:cNvPr>
          <p:cNvSpPr/>
          <p:nvPr/>
        </p:nvSpPr>
        <p:spPr>
          <a:xfrm>
            <a:off x="1989000" y="2961305"/>
            <a:ext cx="2880000" cy="504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52" name="Rechteck: abgerundete Ecken 51">
            <a:extLst>
              <a:ext uri="{FF2B5EF4-FFF2-40B4-BE49-F238E27FC236}">
                <a16:creationId xmlns:a16="http://schemas.microsoft.com/office/drawing/2014/main" id="{100E8098-3056-C574-C8E8-1651B948A2B5}"/>
              </a:ext>
            </a:extLst>
          </p:cNvPr>
          <p:cNvSpPr/>
          <p:nvPr/>
        </p:nvSpPr>
        <p:spPr>
          <a:xfrm>
            <a:off x="3604514" y="2389437"/>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Los </a:t>
            </a:r>
            <a:r>
              <a:rPr lang="de-DE" sz="1200" dirty="0" err="1">
                <a:solidFill>
                  <a:schemeClr val="tx1"/>
                </a:solidFill>
                <a:latin typeface="Times New Roman" panose="02020603050405020304" pitchFamily="18" charset="0"/>
                <a:cs typeface="Times New Roman" panose="02020603050405020304" pitchFamily="18" charset="0"/>
              </a:rPr>
              <a:t>Pollos</a:t>
            </a:r>
            <a:r>
              <a:rPr lang="de-DE" sz="1200" dirty="0">
                <a:solidFill>
                  <a:schemeClr val="tx1"/>
                </a:solidFill>
                <a:latin typeface="Times New Roman" panose="02020603050405020304" pitchFamily="18" charset="0"/>
                <a:cs typeface="Times New Roman" panose="02020603050405020304" pitchFamily="18" charset="0"/>
              </a:rPr>
              <a:t> Hermanos</a:t>
            </a:r>
          </a:p>
        </p:txBody>
      </p:sp>
      <p:sp>
        <p:nvSpPr>
          <p:cNvPr id="53" name="Rechteck: abgerundete Ecken 52">
            <a:extLst>
              <a:ext uri="{FF2B5EF4-FFF2-40B4-BE49-F238E27FC236}">
                <a16:creationId xmlns:a16="http://schemas.microsoft.com/office/drawing/2014/main" id="{ADF3E987-DE47-B42F-C8CD-F34F199131D2}"/>
              </a:ext>
            </a:extLst>
          </p:cNvPr>
          <p:cNvSpPr/>
          <p:nvPr/>
        </p:nvSpPr>
        <p:spPr>
          <a:xfrm>
            <a:off x="5391065" y="2389437"/>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err="1">
                <a:solidFill>
                  <a:schemeClr val="tx1"/>
                </a:solidFill>
                <a:latin typeface="Times New Roman" panose="02020603050405020304" pitchFamily="18" charset="0"/>
                <a:cs typeface="Times New Roman" panose="02020603050405020304" pitchFamily="18" charset="0"/>
              </a:rPr>
              <a:t>Moe’s</a:t>
            </a:r>
            <a:r>
              <a:rPr lang="de-DE" sz="1200" dirty="0">
                <a:solidFill>
                  <a:schemeClr val="tx1"/>
                </a:solidFill>
                <a:latin typeface="Times New Roman" panose="02020603050405020304" pitchFamily="18" charset="0"/>
                <a:cs typeface="Times New Roman" panose="02020603050405020304" pitchFamily="18" charset="0"/>
              </a:rPr>
              <a:t> Taverne</a:t>
            </a:r>
          </a:p>
        </p:txBody>
      </p:sp>
      <p:grpSp>
        <p:nvGrpSpPr>
          <p:cNvPr id="56" name="Gruppieren 55">
            <a:extLst>
              <a:ext uri="{FF2B5EF4-FFF2-40B4-BE49-F238E27FC236}">
                <a16:creationId xmlns:a16="http://schemas.microsoft.com/office/drawing/2014/main" id="{FE6F8994-AA12-E8EB-4F61-86FA4FEB86DE}"/>
              </a:ext>
            </a:extLst>
          </p:cNvPr>
          <p:cNvGrpSpPr/>
          <p:nvPr/>
        </p:nvGrpSpPr>
        <p:grpSpPr>
          <a:xfrm>
            <a:off x="482600" y="-33862"/>
            <a:ext cx="5892800" cy="887100"/>
            <a:chOff x="622300" y="109443"/>
            <a:chExt cx="5892800" cy="887100"/>
          </a:xfrm>
        </p:grpSpPr>
        <p:sp>
          <p:nvSpPr>
            <p:cNvPr id="57" name="Textfeld 56">
              <a:extLst>
                <a:ext uri="{FF2B5EF4-FFF2-40B4-BE49-F238E27FC236}">
                  <a16:creationId xmlns:a16="http://schemas.microsoft.com/office/drawing/2014/main" id="{B24FED8D-A3A5-A630-BA66-433C903823A4}"/>
                </a:ext>
              </a:extLst>
            </p:cNvPr>
            <p:cNvSpPr txBox="1"/>
            <p:nvPr/>
          </p:nvSpPr>
          <p:spPr>
            <a:xfrm>
              <a:off x="622300" y="109443"/>
              <a:ext cx="5892800" cy="615553"/>
            </a:xfrm>
            <a:prstGeom prst="rect">
              <a:avLst/>
            </a:prstGeom>
            <a:noFill/>
          </p:spPr>
          <p:txBody>
            <a:bodyPr wrap="square" rtlCol="0">
              <a:spAutoFit/>
            </a:bodyPr>
            <a:lstStyle/>
            <a:p>
              <a:r>
                <a:rPr lang="de-DE" b="1" u="sng">
                  <a:latin typeface="Times New Roman" panose="02020603050405020304" pitchFamily="18" charset="0"/>
                  <a:cs typeface="Times New Roman" panose="02020603050405020304" pitchFamily="18" charset="0"/>
                </a:rPr>
                <a:t>Gemeinsamkeiten</a:t>
              </a:r>
              <a:r>
                <a:rPr lang="de-DE" sz="1600" dirty="0">
                  <a:latin typeface="Times New Roman" panose="02020603050405020304" pitchFamily="18" charset="0"/>
                  <a:cs typeface="Times New Roman" panose="02020603050405020304" pitchFamily="18" charset="0"/>
                </a:rPr>
                <a:t>				    </a:t>
              </a:r>
              <a:r>
                <a:rPr lang="de-DE" sz="1400" dirty="0">
                  <a:latin typeface="Times New Roman" panose="02020603050405020304" pitchFamily="18" charset="0"/>
                  <a:cs typeface="Times New Roman" panose="02020603050405020304" pitchFamily="18" charset="0"/>
                </a:rPr>
                <a:t>Team: ____________________</a:t>
              </a:r>
              <a:endParaRPr lang="de-DE" sz="1600" dirty="0">
                <a:latin typeface="Times New Roman" panose="02020603050405020304" pitchFamily="18" charset="0"/>
                <a:cs typeface="Times New Roman" panose="02020603050405020304" pitchFamily="18" charset="0"/>
              </a:endParaRPr>
            </a:p>
            <a:p>
              <a:endParaRPr lang="de-DE" sz="1600" dirty="0">
                <a:latin typeface="Times New Roman" panose="02020603050405020304" pitchFamily="18" charset="0"/>
                <a:cs typeface="Times New Roman" panose="02020603050405020304" pitchFamily="18" charset="0"/>
              </a:endParaRPr>
            </a:p>
          </p:txBody>
        </p:sp>
        <p:pic>
          <p:nvPicPr>
            <p:cNvPr id="58" name="Grafik 57">
              <a:extLst>
                <a:ext uri="{FF2B5EF4-FFF2-40B4-BE49-F238E27FC236}">
                  <a16:creationId xmlns:a16="http://schemas.microsoft.com/office/drawing/2014/main" id="{3B1220F2-8F26-CDF4-09EF-D36F6ECFFC3A}"/>
                </a:ext>
              </a:extLst>
            </p:cNvPr>
            <p:cNvPicPr>
              <a:picLocks noChangeAspect="1"/>
            </p:cNvPicPr>
            <p:nvPr/>
          </p:nvPicPr>
          <p:blipFill>
            <a:blip r:embed="rId2"/>
            <a:stretch>
              <a:fillRect/>
            </a:stretch>
          </p:blipFill>
          <p:spPr>
            <a:xfrm>
              <a:off x="935644" y="528543"/>
              <a:ext cx="4986712" cy="468000"/>
            </a:xfrm>
            <a:prstGeom prst="rect">
              <a:avLst/>
            </a:prstGeom>
          </p:spPr>
        </p:pic>
      </p:grpSp>
      <p:sp>
        <p:nvSpPr>
          <p:cNvPr id="62" name="Rechteck: abgerundete Ecken 61">
            <a:extLst>
              <a:ext uri="{FF2B5EF4-FFF2-40B4-BE49-F238E27FC236}">
                <a16:creationId xmlns:a16="http://schemas.microsoft.com/office/drawing/2014/main" id="{9AF1FD30-0E66-6B23-EFA7-9FCD3F7342DF}"/>
              </a:ext>
            </a:extLst>
          </p:cNvPr>
          <p:cNvSpPr/>
          <p:nvPr/>
        </p:nvSpPr>
        <p:spPr>
          <a:xfrm>
            <a:off x="243063" y="1680727"/>
            <a:ext cx="792000" cy="288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050" dirty="0">
                <a:solidFill>
                  <a:schemeClr val="tx1"/>
                </a:solidFill>
                <a:latin typeface="Times New Roman" panose="02020603050405020304" pitchFamily="18" charset="0"/>
                <a:cs typeface="Times New Roman" panose="02020603050405020304" pitchFamily="18" charset="0"/>
              </a:rPr>
              <a:t>Wien</a:t>
            </a:r>
          </a:p>
        </p:txBody>
      </p:sp>
      <p:sp>
        <p:nvSpPr>
          <p:cNvPr id="60" name="Textfeld 59">
            <a:extLst>
              <a:ext uri="{FF2B5EF4-FFF2-40B4-BE49-F238E27FC236}">
                <a16:creationId xmlns:a16="http://schemas.microsoft.com/office/drawing/2014/main" id="{91E37FB1-7B9B-9BC5-C80E-BE997D284D89}"/>
              </a:ext>
            </a:extLst>
          </p:cNvPr>
          <p:cNvSpPr txBox="1"/>
          <p:nvPr/>
        </p:nvSpPr>
        <p:spPr>
          <a:xfrm>
            <a:off x="73706" y="2101201"/>
            <a:ext cx="252295" cy="338554"/>
          </a:xfrm>
          <a:prstGeom prst="rect">
            <a:avLst/>
          </a:prstGeom>
          <a:noFill/>
        </p:spPr>
        <p:txBody>
          <a:bodyPr wrap="square" rtlCol="0">
            <a:spAutoFit/>
          </a:bodyPr>
          <a:lstStyle/>
          <a:p>
            <a:r>
              <a:rPr lang="de-DE" sz="1600" dirty="0">
                <a:latin typeface="Times New Roman" panose="02020603050405020304" pitchFamily="18" charset="0"/>
                <a:cs typeface="Times New Roman" panose="02020603050405020304" pitchFamily="18" charset="0"/>
              </a:rPr>
              <a:t>1</a:t>
            </a:r>
          </a:p>
        </p:txBody>
      </p:sp>
      <p:sp>
        <p:nvSpPr>
          <p:cNvPr id="61" name="Textfeld 60">
            <a:extLst>
              <a:ext uri="{FF2B5EF4-FFF2-40B4-BE49-F238E27FC236}">
                <a16:creationId xmlns:a16="http://schemas.microsoft.com/office/drawing/2014/main" id="{96CC4D76-9534-925E-C0D8-96DA088456D0}"/>
              </a:ext>
            </a:extLst>
          </p:cNvPr>
          <p:cNvSpPr txBox="1"/>
          <p:nvPr/>
        </p:nvSpPr>
        <p:spPr>
          <a:xfrm>
            <a:off x="73706" y="3334975"/>
            <a:ext cx="252295" cy="338554"/>
          </a:xfrm>
          <a:prstGeom prst="rect">
            <a:avLst/>
          </a:prstGeom>
          <a:noFill/>
        </p:spPr>
        <p:txBody>
          <a:bodyPr wrap="square" rtlCol="0">
            <a:spAutoFit/>
          </a:bodyPr>
          <a:lstStyle/>
          <a:p>
            <a:r>
              <a:rPr lang="de-DE" sz="1600" dirty="0">
                <a:latin typeface="Times New Roman" panose="02020603050405020304" pitchFamily="18" charset="0"/>
                <a:cs typeface="Times New Roman" panose="02020603050405020304" pitchFamily="18" charset="0"/>
              </a:rPr>
              <a:t>2</a:t>
            </a:r>
          </a:p>
        </p:txBody>
      </p:sp>
      <p:sp>
        <p:nvSpPr>
          <p:cNvPr id="63" name="Rechteck: abgerundete Ecken 62">
            <a:extLst>
              <a:ext uri="{FF2B5EF4-FFF2-40B4-BE49-F238E27FC236}">
                <a16:creationId xmlns:a16="http://schemas.microsoft.com/office/drawing/2014/main" id="{B084040A-A538-DC9E-5217-E10BBC70B680}"/>
              </a:ext>
            </a:extLst>
          </p:cNvPr>
          <p:cNvSpPr/>
          <p:nvPr/>
        </p:nvSpPr>
        <p:spPr>
          <a:xfrm>
            <a:off x="1241940" y="1680727"/>
            <a:ext cx="792000" cy="288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050" dirty="0">
                <a:solidFill>
                  <a:schemeClr val="tx1"/>
                </a:solidFill>
                <a:latin typeface="Times New Roman" panose="02020603050405020304" pitchFamily="18" charset="0"/>
                <a:cs typeface="Times New Roman" panose="02020603050405020304" pitchFamily="18" charset="0"/>
              </a:rPr>
              <a:t>Bratislava</a:t>
            </a:r>
          </a:p>
        </p:txBody>
      </p:sp>
      <p:sp>
        <p:nvSpPr>
          <p:cNvPr id="64" name="Rechteck: abgerundete Ecken 63">
            <a:extLst>
              <a:ext uri="{FF2B5EF4-FFF2-40B4-BE49-F238E27FC236}">
                <a16:creationId xmlns:a16="http://schemas.microsoft.com/office/drawing/2014/main" id="{BC458774-B23E-1062-BE50-4258AB02ECF2}"/>
              </a:ext>
            </a:extLst>
          </p:cNvPr>
          <p:cNvSpPr/>
          <p:nvPr/>
        </p:nvSpPr>
        <p:spPr>
          <a:xfrm>
            <a:off x="2240817" y="1680727"/>
            <a:ext cx="792000" cy="288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050" dirty="0">
                <a:solidFill>
                  <a:schemeClr val="tx1"/>
                </a:solidFill>
                <a:latin typeface="Times New Roman" panose="02020603050405020304" pitchFamily="18" charset="0"/>
                <a:cs typeface="Times New Roman" panose="02020603050405020304" pitchFamily="18" charset="0"/>
              </a:rPr>
              <a:t>Belgrad</a:t>
            </a:r>
          </a:p>
        </p:txBody>
      </p:sp>
      <p:sp>
        <p:nvSpPr>
          <p:cNvPr id="65" name="Rechteck: abgerundete Ecken 64">
            <a:extLst>
              <a:ext uri="{FF2B5EF4-FFF2-40B4-BE49-F238E27FC236}">
                <a16:creationId xmlns:a16="http://schemas.microsoft.com/office/drawing/2014/main" id="{20DF8965-6ECA-A257-76F4-BE97E6B11C26}"/>
              </a:ext>
            </a:extLst>
          </p:cNvPr>
          <p:cNvSpPr/>
          <p:nvPr/>
        </p:nvSpPr>
        <p:spPr>
          <a:xfrm>
            <a:off x="3239693" y="1680727"/>
            <a:ext cx="792000" cy="288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050" dirty="0">
                <a:solidFill>
                  <a:schemeClr val="tx1"/>
                </a:solidFill>
                <a:latin typeface="Times New Roman" panose="02020603050405020304" pitchFamily="18" charset="0"/>
                <a:cs typeface="Times New Roman" panose="02020603050405020304" pitchFamily="18" charset="0"/>
              </a:rPr>
              <a:t>Budapest</a:t>
            </a:r>
          </a:p>
        </p:txBody>
      </p:sp>
      <p:sp>
        <p:nvSpPr>
          <p:cNvPr id="66" name="Rechteck 65">
            <a:extLst>
              <a:ext uri="{FF2B5EF4-FFF2-40B4-BE49-F238E27FC236}">
                <a16:creationId xmlns:a16="http://schemas.microsoft.com/office/drawing/2014/main" id="{CBC88832-7D53-4684-BAA9-C623B830C3D3}"/>
              </a:ext>
            </a:extLst>
          </p:cNvPr>
          <p:cNvSpPr/>
          <p:nvPr/>
        </p:nvSpPr>
        <p:spPr>
          <a:xfrm>
            <a:off x="4114335" y="1634879"/>
            <a:ext cx="684000" cy="288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050" dirty="0">
                <a:solidFill>
                  <a:schemeClr val="tx1"/>
                </a:solidFill>
                <a:latin typeface="Times New Roman" panose="02020603050405020304" pitchFamily="18" charset="0"/>
                <a:cs typeface="Times New Roman" panose="02020603050405020304" pitchFamily="18" charset="0"/>
              </a:rPr>
              <a:t>Antwort</a:t>
            </a:r>
          </a:p>
        </p:txBody>
      </p:sp>
      <p:sp>
        <p:nvSpPr>
          <p:cNvPr id="67" name="Textfeld 66">
            <a:extLst>
              <a:ext uri="{FF2B5EF4-FFF2-40B4-BE49-F238E27FC236}">
                <a16:creationId xmlns:a16="http://schemas.microsoft.com/office/drawing/2014/main" id="{5BE86C54-04AF-0223-5BC6-B6CF4829FAAA}"/>
              </a:ext>
            </a:extLst>
          </p:cNvPr>
          <p:cNvSpPr txBox="1"/>
          <p:nvPr/>
        </p:nvSpPr>
        <p:spPr>
          <a:xfrm>
            <a:off x="139700" y="750026"/>
            <a:ext cx="6578600" cy="900246"/>
          </a:xfrm>
          <a:prstGeom prst="rect">
            <a:avLst/>
          </a:prstGeom>
          <a:noFill/>
        </p:spPr>
        <p:txBody>
          <a:bodyPr wrap="square" rtlCol="0">
            <a:spAutoFit/>
          </a:bodyPr>
          <a:lstStyle/>
          <a:p>
            <a:pPr algn="just"/>
            <a:r>
              <a:rPr lang="de-DE" sz="1050" dirty="0">
                <a:latin typeface="Times New Roman" panose="02020603050405020304" pitchFamily="18" charset="0"/>
                <a:cs typeface="Times New Roman" panose="02020603050405020304" pitchFamily="18" charset="0"/>
              </a:rPr>
              <a:t>Gesucht sind prägnante Gemeinsamkeiten, die sich durch die Verbindung zwischen vier Hinweisen finden lassen.</a:t>
            </a:r>
          </a:p>
          <a:p>
            <a:pPr algn="just"/>
            <a:r>
              <a:rPr lang="de-DE" sz="1050" dirty="0">
                <a:latin typeface="Times New Roman" panose="02020603050405020304" pitchFamily="18" charset="0"/>
                <a:cs typeface="Times New Roman" panose="02020603050405020304" pitchFamily="18" charset="0"/>
              </a:rPr>
              <a:t>Zu Beginn ist nur ein Hinweis gegeben. Benötigt das Team einen weiteren Hinweis, kann es die verdeckten Felder in der Reihenfolge von links nach rechts mit einer Münze freirubbeln. Wird die Gemeinsamkeit erkannt, gibt es 0,5 Punkte. Pro nicht freigerubbeltem Feld erhält das Team einen Bonus von 0,5 Punkten.</a:t>
            </a:r>
          </a:p>
          <a:p>
            <a:pPr algn="just"/>
            <a:r>
              <a:rPr lang="de-DE" sz="1050" dirty="0">
                <a:latin typeface="Times New Roman" panose="02020603050405020304" pitchFamily="18" charset="0"/>
                <a:cs typeface="Times New Roman" panose="02020603050405020304" pitchFamily="18" charset="0"/>
              </a:rPr>
              <a:t>Das folgende Beispiel soll den gewünschten Gedankengang verdeutlichen:</a:t>
            </a:r>
          </a:p>
        </p:txBody>
      </p:sp>
      <p:sp>
        <p:nvSpPr>
          <p:cNvPr id="68" name="Rechteck 67">
            <a:extLst>
              <a:ext uri="{FF2B5EF4-FFF2-40B4-BE49-F238E27FC236}">
                <a16:creationId xmlns:a16="http://schemas.microsoft.com/office/drawing/2014/main" id="{BDA22ED1-950A-CEBF-CBC2-5D66050A2F1B}"/>
              </a:ext>
            </a:extLst>
          </p:cNvPr>
          <p:cNvSpPr/>
          <p:nvPr/>
        </p:nvSpPr>
        <p:spPr>
          <a:xfrm>
            <a:off x="4992420" y="1680674"/>
            <a:ext cx="1636481" cy="288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050" dirty="0">
                <a:solidFill>
                  <a:schemeClr val="tx1"/>
                </a:solidFill>
                <a:latin typeface="Times New Roman" panose="02020603050405020304" pitchFamily="18" charset="0"/>
                <a:cs typeface="Times New Roman" panose="02020603050405020304" pitchFamily="18" charset="0"/>
              </a:rPr>
              <a:t>Hauptstädte an der Donau</a:t>
            </a:r>
          </a:p>
        </p:txBody>
      </p:sp>
      <p:cxnSp>
        <p:nvCxnSpPr>
          <p:cNvPr id="70" name="Gerade Verbindung mit Pfeil 69">
            <a:extLst>
              <a:ext uri="{FF2B5EF4-FFF2-40B4-BE49-F238E27FC236}">
                <a16:creationId xmlns:a16="http://schemas.microsoft.com/office/drawing/2014/main" id="{59336148-BDF4-6DFF-FD72-9B5E368ABE45}"/>
              </a:ext>
            </a:extLst>
          </p:cNvPr>
          <p:cNvCxnSpPr/>
          <p:nvPr/>
        </p:nvCxnSpPr>
        <p:spPr>
          <a:xfrm>
            <a:off x="4206241" y="1862530"/>
            <a:ext cx="576000" cy="0"/>
          </a:xfrm>
          <a:prstGeom prst="straightConnector1">
            <a:avLst/>
          </a:prstGeom>
          <a:ln w="25400">
            <a:solidFill>
              <a:srgbClr val="172C51"/>
            </a:solidFill>
            <a:tailEnd type="triangle" w="lg" len="med"/>
          </a:ln>
        </p:spPr>
        <p:style>
          <a:lnRef idx="1">
            <a:schemeClr val="accent1"/>
          </a:lnRef>
          <a:fillRef idx="0">
            <a:schemeClr val="accent1"/>
          </a:fillRef>
          <a:effectRef idx="0">
            <a:schemeClr val="accent1"/>
          </a:effectRef>
          <a:fontRef idx="minor">
            <a:schemeClr val="tx1"/>
          </a:fontRef>
        </p:style>
      </p:cxnSp>
      <p:sp>
        <p:nvSpPr>
          <p:cNvPr id="71" name="Textfeld 70">
            <a:extLst>
              <a:ext uri="{FF2B5EF4-FFF2-40B4-BE49-F238E27FC236}">
                <a16:creationId xmlns:a16="http://schemas.microsoft.com/office/drawing/2014/main" id="{BE3B31E0-AF59-29C8-B750-643A0BBA63AF}"/>
              </a:ext>
            </a:extLst>
          </p:cNvPr>
          <p:cNvSpPr txBox="1"/>
          <p:nvPr/>
        </p:nvSpPr>
        <p:spPr>
          <a:xfrm>
            <a:off x="73706" y="4569173"/>
            <a:ext cx="252295" cy="338554"/>
          </a:xfrm>
          <a:prstGeom prst="rect">
            <a:avLst/>
          </a:prstGeom>
          <a:noFill/>
        </p:spPr>
        <p:txBody>
          <a:bodyPr wrap="square" rtlCol="0">
            <a:spAutoFit/>
          </a:bodyPr>
          <a:lstStyle/>
          <a:p>
            <a:r>
              <a:rPr lang="de-DE" sz="1600" dirty="0">
                <a:latin typeface="Times New Roman" panose="02020603050405020304" pitchFamily="18" charset="0"/>
                <a:cs typeface="Times New Roman" panose="02020603050405020304" pitchFamily="18" charset="0"/>
              </a:rPr>
              <a:t>3</a:t>
            </a:r>
          </a:p>
        </p:txBody>
      </p:sp>
      <p:sp>
        <p:nvSpPr>
          <p:cNvPr id="72" name="Textfeld 71">
            <a:extLst>
              <a:ext uri="{FF2B5EF4-FFF2-40B4-BE49-F238E27FC236}">
                <a16:creationId xmlns:a16="http://schemas.microsoft.com/office/drawing/2014/main" id="{2E1D240C-B391-2FAB-E71F-792324DD81AF}"/>
              </a:ext>
            </a:extLst>
          </p:cNvPr>
          <p:cNvSpPr txBox="1"/>
          <p:nvPr/>
        </p:nvSpPr>
        <p:spPr>
          <a:xfrm>
            <a:off x="73706" y="5802950"/>
            <a:ext cx="252295" cy="338554"/>
          </a:xfrm>
          <a:prstGeom prst="rect">
            <a:avLst/>
          </a:prstGeom>
          <a:noFill/>
        </p:spPr>
        <p:txBody>
          <a:bodyPr wrap="square" rtlCol="0">
            <a:spAutoFit/>
          </a:bodyPr>
          <a:lstStyle/>
          <a:p>
            <a:r>
              <a:rPr lang="de-DE" sz="1600" dirty="0">
                <a:latin typeface="Times New Roman" panose="02020603050405020304" pitchFamily="18" charset="0"/>
                <a:cs typeface="Times New Roman" panose="02020603050405020304" pitchFamily="18" charset="0"/>
              </a:rPr>
              <a:t>4</a:t>
            </a:r>
          </a:p>
        </p:txBody>
      </p:sp>
      <p:sp>
        <p:nvSpPr>
          <p:cNvPr id="73" name="Textfeld 72">
            <a:extLst>
              <a:ext uri="{FF2B5EF4-FFF2-40B4-BE49-F238E27FC236}">
                <a16:creationId xmlns:a16="http://schemas.microsoft.com/office/drawing/2014/main" id="{B3AD6ACB-735F-7492-5C71-C8C2B5143134}"/>
              </a:ext>
            </a:extLst>
          </p:cNvPr>
          <p:cNvSpPr txBox="1"/>
          <p:nvPr/>
        </p:nvSpPr>
        <p:spPr>
          <a:xfrm>
            <a:off x="73706" y="7068952"/>
            <a:ext cx="252295" cy="338554"/>
          </a:xfrm>
          <a:prstGeom prst="rect">
            <a:avLst/>
          </a:prstGeom>
          <a:noFill/>
        </p:spPr>
        <p:txBody>
          <a:bodyPr wrap="square" rtlCol="0">
            <a:spAutoFit/>
          </a:bodyPr>
          <a:lstStyle/>
          <a:p>
            <a:r>
              <a:rPr lang="de-DE" sz="1600" dirty="0">
                <a:latin typeface="Times New Roman" panose="02020603050405020304" pitchFamily="18" charset="0"/>
                <a:cs typeface="Times New Roman" panose="02020603050405020304" pitchFamily="18" charset="0"/>
              </a:rPr>
              <a:t>5</a:t>
            </a:r>
          </a:p>
        </p:txBody>
      </p:sp>
      <p:sp>
        <p:nvSpPr>
          <p:cNvPr id="74" name="Textfeld 73">
            <a:extLst>
              <a:ext uri="{FF2B5EF4-FFF2-40B4-BE49-F238E27FC236}">
                <a16:creationId xmlns:a16="http://schemas.microsoft.com/office/drawing/2014/main" id="{93867568-1649-064E-3094-BF5B24B38711}"/>
              </a:ext>
            </a:extLst>
          </p:cNvPr>
          <p:cNvSpPr txBox="1"/>
          <p:nvPr/>
        </p:nvSpPr>
        <p:spPr>
          <a:xfrm>
            <a:off x="73706" y="8302033"/>
            <a:ext cx="252295" cy="338554"/>
          </a:xfrm>
          <a:prstGeom prst="rect">
            <a:avLst/>
          </a:prstGeom>
          <a:noFill/>
        </p:spPr>
        <p:txBody>
          <a:bodyPr wrap="square" rtlCol="0">
            <a:spAutoFit/>
          </a:bodyPr>
          <a:lstStyle/>
          <a:p>
            <a:r>
              <a:rPr lang="de-DE" sz="1600" dirty="0">
                <a:latin typeface="Times New Roman" panose="02020603050405020304" pitchFamily="18" charset="0"/>
                <a:cs typeface="Times New Roman" panose="02020603050405020304" pitchFamily="18" charset="0"/>
              </a:rPr>
              <a:t>6</a:t>
            </a:r>
          </a:p>
        </p:txBody>
      </p:sp>
      <p:sp>
        <p:nvSpPr>
          <p:cNvPr id="75" name="Textfeld 74">
            <a:extLst>
              <a:ext uri="{FF2B5EF4-FFF2-40B4-BE49-F238E27FC236}">
                <a16:creationId xmlns:a16="http://schemas.microsoft.com/office/drawing/2014/main" id="{C4C4ED63-CAA6-5FAD-2AEC-5940AC1A9A2B}"/>
              </a:ext>
            </a:extLst>
          </p:cNvPr>
          <p:cNvSpPr txBox="1"/>
          <p:nvPr/>
        </p:nvSpPr>
        <p:spPr>
          <a:xfrm>
            <a:off x="73706" y="9551992"/>
            <a:ext cx="252295" cy="338554"/>
          </a:xfrm>
          <a:prstGeom prst="rect">
            <a:avLst/>
          </a:prstGeom>
          <a:noFill/>
        </p:spPr>
        <p:txBody>
          <a:bodyPr wrap="square" rtlCol="0">
            <a:spAutoFit/>
          </a:bodyPr>
          <a:lstStyle/>
          <a:p>
            <a:r>
              <a:rPr lang="de-DE" sz="1600" dirty="0">
                <a:latin typeface="Times New Roman" panose="02020603050405020304" pitchFamily="18" charset="0"/>
                <a:cs typeface="Times New Roman" panose="02020603050405020304" pitchFamily="18" charset="0"/>
              </a:rPr>
              <a:t>7</a:t>
            </a:r>
          </a:p>
        </p:txBody>
      </p:sp>
      <p:sp>
        <p:nvSpPr>
          <p:cNvPr id="76" name="Textfeld 75">
            <a:extLst>
              <a:ext uri="{FF2B5EF4-FFF2-40B4-BE49-F238E27FC236}">
                <a16:creationId xmlns:a16="http://schemas.microsoft.com/office/drawing/2014/main" id="{7A44F038-1A69-CA07-DB64-0579A6EDF4C8}"/>
              </a:ext>
            </a:extLst>
          </p:cNvPr>
          <p:cNvSpPr txBox="1"/>
          <p:nvPr/>
        </p:nvSpPr>
        <p:spPr>
          <a:xfrm>
            <a:off x="73706" y="10777400"/>
            <a:ext cx="252295" cy="338554"/>
          </a:xfrm>
          <a:prstGeom prst="rect">
            <a:avLst/>
          </a:prstGeom>
          <a:noFill/>
        </p:spPr>
        <p:txBody>
          <a:bodyPr wrap="square" rtlCol="0">
            <a:spAutoFit/>
          </a:bodyPr>
          <a:lstStyle/>
          <a:p>
            <a:r>
              <a:rPr lang="de-DE" sz="1600" dirty="0">
                <a:latin typeface="Times New Roman" panose="02020603050405020304" pitchFamily="18" charset="0"/>
                <a:cs typeface="Times New Roman" panose="02020603050405020304" pitchFamily="18" charset="0"/>
              </a:rPr>
              <a:t>8</a:t>
            </a:r>
          </a:p>
        </p:txBody>
      </p:sp>
    </p:spTree>
    <p:extLst>
      <p:ext uri="{BB962C8B-B14F-4D97-AF65-F5344CB8AC3E}">
        <p14:creationId xmlns:p14="http://schemas.microsoft.com/office/powerpoint/2010/main" val="96983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9"/>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0"/>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31"/>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35"/>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36"/>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37"/>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41"/>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42"/>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43"/>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47"/>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48"/>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11" grpId="0" animBg="1"/>
      <p:bldP spid="12" grpId="0" animBg="1"/>
      <p:bldP spid="13" grpId="0" animBg="1"/>
      <p:bldP spid="23" grpId="0" animBg="1"/>
      <p:bldP spid="24" grpId="0" animBg="1"/>
      <p:bldP spid="25" grpId="0" animBg="1"/>
      <p:bldP spid="29" grpId="0" animBg="1"/>
      <p:bldP spid="30" grpId="0" animBg="1"/>
      <p:bldP spid="31" grpId="0" animBg="1"/>
      <p:bldP spid="35" grpId="0" animBg="1"/>
      <p:bldP spid="36" grpId="0" animBg="1"/>
      <p:bldP spid="37" grpId="0" animBg="1"/>
      <p:bldP spid="41" grpId="0" animBg="1"/>
      <p:bldP spid="42" grpId="0" animBg="1"/>
      <p:bldP spid="43" grpId="0" animBg="1"/>
      <p:bldP spid="47" grpId="0" animBg="1"/>
      <p:bldP spid="48" grpId="0" animBg="1"/>
      <p:bldP spid="49" grpId="0" animBg="1"/>
      <p:bldP spid="3" grpId="0" animBg="1"/>
      <p:bldP spid="52" grpId="0" animBg="1"/>
      <p:bldP spid="5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abgerundete Ecken 4">
            <a:extLst>
              <a:ext uri="{FF2B5EF4-FFF2-40B4-BE49-F238E27FC236}">
                <a16:creationId xmlns:a16="http://schemas.microsoft.com/office/drawing/2014/main" id="{7DD43825-E770-6B8D-13D0-A1B8EBAD3342}"/>
              </a:ext>
            </a:extLst>
          </p:cNvPr>
          <p:cNvSpPr/>
          <p:nvPr/>
        </p:nvSpPr>
        <p:spPr>
          <a:xfrm>
            <a:off x="29870" y="311254"/>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Glas</a:t>
            </a:r>
          </a:p>
        </p:txBody>
      </p:sp>
      <p:sp>
        <p:nvSpPr>
          <p:cNvPr id="6" name="Rechteck: abgerundete Ecken 5">
            <a:extLst>
              <a:ext uri="{FF2B5EF4-FFF2-40B4-BE49-F238E27FC236}">
                <a16:creationId xmlns:a16="http://schemas.microsoft.com/office/drawing/2014/main" id="{7C4FE7DF-9A7B-1DD0-F9F4-BB95C8A676DA}"/>
              </a:ext>
            </a:extLst>
          </p:cNvPr>
          <p:cNvSpPr/>
          <p:nvPr/>
        </p:nvSpPr>
        <p:spPr>
          <a:xfrm>
            <a:off x="1816316" y="311254"/>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Blut</a:t>
            </a:r>
          </a:p>
        </p:txBody>
      </p:sp>
      <p:sp>
        <p:nvSpPr>
          <p:cNvPr id="7" name="Rechteck: abgerundete Ecken 6">
            <a:extLst>
              <a:ext uri="{FF2B5EF4-FFF2-40B4-BE49-F238E27FC236}">
                <a16:creationId xmlns:a16="http://schemas.microsoft.com/office/drawing/2014/main" id="{00FD9285-A817-E3DA-2DB5-2BAAA9D39F78}"/>
              </a:ext>
            </a:extLst>
          </p:cNvPr>
          <p:cNvSpPr/>
          <p:nvPr/>
        </p:nvSpPr>
        <p:spPr>
          <a:xfrm>
            <a:off x="3602762" y="311254"/>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Tot</a:t>
            </a:r>
          </a:p>
        </p:txBody>
      </p:sp>
      <p:sp>
        <p:nvSpPr>
          <p:cNvPr id="8" name="Rechteck: abgerundete Ecken 7">
            <a:extLst>
              <a:ext uri="{FF2B5EF4-FFF2-40B4-BE49-F238E27FC236}">
                <a16:creationId xmlns:a16="http://schemas.microsoft.com/office/drawing/2014/main" id="{3C464CDA-F58A-F34F-824C-4E887763EEB7}"/>
              </a:ext>
            </a:extLst>
          </p:cNvPr>
          <p:cNvSpPr/>
          <p:nvPr/>
        </p:nvSpPr>
        <p:spPr>
          <a:xfrm>
            <a:off x="5389207" y="311254"/>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Es</a:t>
            </a:r>
          </a:p>
        </p:txBody>
      </p:sp>
      <p:sp>
        <p:nvSpPr>
          <p:cNvPr id="9" name="Rechteck 8">
            <a:extLst>
              <a:ext uri="{FF2B5EF4-FFF2-40B4-BE49-F238E27FC236}">
                <a16:creationId xmlns:a16="http://schemas.microsoft.com/office/drawing/2014/main" id="{0B399F4F-286B-BBFC-9467-5C1EB8198F2A}"/>
              </a:ext>
            </a:extLst>
          </p:cNvPr>
          <p:cNvSpPr/>
          <p:nvPr/>
        </p:nvSpPr>
        <p:spPr>
          <a:xfrm>
            <a:off x="1989000" y="878721"/>
            <a:ext cx="2880000" cy="504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35" name="Rechteck: abgerundete Ecken 34">
            <a:extLst>
              <a:ext uri="{FF2B5EF4-FFF2-40B4-BE49-F238E27FC236}">
                <a16:creationId xmlns:a16="http://schemas.microsoft.com/office/drawing/2014/main" id="{F7E9D435-ADAF-461E-E8F6-865B184F8ED0}"/>
              </a:ext>
            </a:extLst>
          </p:cNvPr>
          <p:cNvSpPr/>
          <p:nvPr/>
        </p:nvSpPr>
        <p:spPr>
          <a:xfrm>
            <a:off x="29870" y="1620743"/>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Geschlossener </a:t>
            </a:r>
            <a:r>
              <a:rPr lang="de-DE" sz="1200" dirty="0" err="1">
                <a:solidFill>
                  <a:schemeClr val="tx1"/>
                </a:solidFill>
                <a:latin typeface="Times New Roman" panose="02020603050405020304" pitchFamily="18" charset="0"/>
                <a:cs typeface="Times New Roman" panose="02020603050405020304" pitchFamily="18" charset="0"/>
              </a:rPr>
              <a:t>Tamatebako</a:t>
            </a:r>
            <a:r>
              <a:rPr lang="de-DE" sz="1200" dirty="0">
                <a:solidFill>
                  <a:schemeClr val="tx1"/>
                </a:solidFill>
                <a:latin typeface="Times New Roman" panose="02020603050405020304" pitchFamily="18" charset="0"/>
                <a:cs typeface="Times New Roman" panose="02020603050405020304" pitchFamily="18" charset="0"/>
              </a:rPr>
              <a:t> </a:t>
            </a:r>
          </a:p>
        </p:txBody>
      </p:sp>
      <p:sp>
        <p:nvSpPr>
          <p:cNvPr id="36" name="Rechteck: abgerundete Ecken 35">
            <a:extLst>
              <a:ext uri="{FF2B5EF4-FFF2-40B4-BE49-F238E27FC236}">
                <a16:creationId xmlns:a16="http://schemas.microsoft.com/office/drawing/2014/main" id="{6F556534-8556-622B-C51C-B52C03A97638}"/>
              </a:ext>
            </a:extLst>
          </p:cNvPr>
          <p:cNvSpPr/>
          <p:nvPr/>
        </p:nvSpPr>
        <p:spPr>
          <a:xfrm>
            <a:off x="1816316" y="1620743"/>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a:solidFill>
                  <a:schemeClr val="tx1"/>
                </a:solidFill>
                <a:latin typeface="Times New Roman" panose="02020603050405020304" pitchFamily="18" charset="0"/>
                <a:cs typeface="Times New Roman" panose="02020603050405020304" pitchFamily="18" charset="0"/>
              </a:rPr>
              <a:t>Atomium</a:t>
            </a: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42" name="Rechteck: abgerundete Ecken 41">
            <a:extLst>
              <a:ext uri="{FF2B5EF4-FFF2-40B4-BE49-F238E27FC236}">
                <a16:creationId xmlns:a16="http://schemas.microsoft.com/office/drawing/2014/main" id="{B7E00310-70FA-C4AA-E9C7-32D459B21D4C}"/>
              </a:ext>
            </a:extLst>
          </p:cNvPr>
          <p:cNvSpPr/>
          <p:nvPr/>
        </p:nvSpPr>
        <p:spPr>
          <a:xfrm>
            <a:off x="3602762" y="1620743"/>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a:solidFill>
                  <a:schemeClr val="tx1"/>
                </a:solidFill>
                <a:latin typeface="Times New Roman" panose="02020603050405020304" pitchFamily="18" charset="0"/>
                <a:cs typeface="Times New Roman" panose="02020603050405020304" pitchFamily="18" charset="0"/>
              </a:rPr>
              <a:t>Baumaterial in Minecraft</a:t>
            </a: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48" name="Rechteck: abgerundete Ecken 47">
            <a:extLst>
              <a:ext uri="{FF2B5EF4-FFF2-40B4-BE49-F238E27FC236}">
                <a16:creationId xmlns:a16="http://schemas.microsoft.com/office/drawing/2014/main" id="{47542060-CDC4-3D85-35BC-A4B029F659F4}"/>
              </a:ext>
            </a:extLst>
          </p:cNvPr>
          <p:cNvSpPr/>
          <p:nvPr/>
        </p:nvSpPr>
        <p:spPr>
          <a:xfrm>
            <a:off x="5389207" y="1620743"/>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Spielzeug Rubiks</a:t>
            </a:r>
          </a:p>
        </p:txBody>
      </p:sp>
      <p:sp>
        <p:nvSpPr>
          <p:cNvPr id="54" name="Rechteck 53">
            <a:extLst>
              <a:ext uri="{FF2B5EF4-FFF2-40B4-BE49-F238E27FC236}">
                <a16:creationId xmlns:a16="http://schemas.microsoft.com/office/drawing/2014/main" id="{38A2F57B-54CE-22C4-BEEE-B2EA82E45508}"/>
              </a:ext>
            </a:extLst>
          </p:cNvPr>
          <p:cNvSpPr/>
          <p:nvPr/>
        </p:nvSpPr>
        <p:spPr>
          <a:xfrm>
            <a:off x="1989000" y="2181993"/>
            <a:ext cx="2880000" cy="504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56" name="Rechteck: abgerundete Ecken 55">
            <a:extLst>
              <a:ext uri="{FF2B5EF4-FFF2-40B4-BE49-F238E27FC236}">
                <a16:creationId xmlns:a16="http://schemas.microsoft.com/office/drawing/2014/main" id="{D6D97D94-AD69-68DF-2ADA-46F709FAC4D0}"/>
              </a:ext>
            </a:extLst>
          </p:cNvPr>
          <p:cNvSpPr/>
          <p:nvPr/>
        </p:nvSpPr>
        <p:spPr>
          <a:xfrm>
            <a:off x="29870" y="2930232"/>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Die Mohnblumen</a:t>
            </a:r>
          </a:p>
        </p:txBody>
      </p:sp>
      <p:sp>
        <p:nvSpPr>
          <p:cNvPr id="57" name="Rechteck: abgerundete Ecken 56">
            <a:extLst>
              <a:ext uri="{FF2B5EF4-FFF2-40B4-BE49-F238E27FC236}">
                <a16:creationId xmlns:a16="http://schemas.microsoft.com/office/drawing/2014/main" id="{E0432C58-14CE-E2BE-DCCB-A7A76CBD4C12}"/>
              </a:ext>
            </a:extLst>
          </p:cNvPr>
          <p:cNvSpPr/>
          <p:nvPr/>
        </p:nvSpPr>
        <p:spPr>
          <a:xfrm>
            <a:off x="1816316" y="2930232"/>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Seerosen</a:t>
            </a:r>
          </a:p>
        </p:txBody>
      </p:sp>
      <p:sp>
        <p:nvSpPr>
          <p:cNvPr id="58" name="Rechteck: abgerundete Ecken 57">
            <a:extLst>
              <a:ext uri="{FF2B5EF4-FFF2-40B4-BE49-F238E27FC236}">
                <a16:creationId xmlns:a16="http://schemas.microsoft.com/office/drawing/2014/main" id="{D333AC8C-CFA0-8D9F-8E70-795C3AF7B1BD}"/>
              </a:ext>
            </a:extLst>
          </p:cNvPr>
          <p:cNvSpPr/>
          <p:nvPr/>
        </p:nvSpPr>
        <p:spPr>
          <a:xfrm>
            <a:off x="3602762" y="2930232"/>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Das Parlament in London, Sonnenuntergang</a:t>
            </a:r>
          </a:p>
        </p:txBody>
      </p:sp>
      <p:sp>
        <p:nvSpPr>
          <p:cNvPr id="59" name="Rechteck: abgerundete Ecken 58">
            <a:extLst>
              <a:ext uri="{FF2B5EF4-FFF2-40B4-BE49-F238E27FC236}">
                <a16:creationId xmlns:a16="http://schemas.microsoft.com/office/drawing/2014/main" id="{28E54433-A104-5C25-AA4C-4AC187F8FE63}"/>
              </a:ext>
            </a:extLst>
          </p:cNvPr>
          <p:cNvSpPr/>
          <p:nvPr/>
        </p:nvSpPr>
        <p:spPr>
          <a:xfrm>
            <a:off x="5389207" y="2930232"/>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Impression,  aufgehende Sonne</a:t>
            </a:r>
          </a:p>
        </p:txBody>
      </p:sp>
      <p:sp>
        <p:nvSpPr>
          <p:cNvPr id="60" name="Rechteck 59">
            <a:extLst>
              <a:ext uri="{FF2B5EF4-FFF2-40B4-BE49-F238E27FC236}">
                <a16:creationId xmlns:a16="http://schemas.microsoft.com/office/drawing/2014/main" id="{5DD246A9-83DF-E7EA-1DE6-6368A2A7030D}"/>
              </a:ext>
            </a:extLst>
          </p:cNvPr>
          <p:cNvSpPr/>
          <p:nvPr/>
        </p:nvSpPr>
        <p:spPr>
          <a:xfrm>
            <a:off x="1989000" y="3498160"/>
            <a:ext cx="2880000" cy="504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80" name="Rechteck: abgerundete Ecken 79">
            <a:extLst>
              <a:ext uri="{FF2B5EF4-FFF2-40B4-BE49-F238E27FC236}">
                <a16:creationId xmlns:a16="http://schemas.microsoft.com/office/drawing/2014/main" id="{C58CDCC4-45C9-5B04-97D6-A62AD9616347}"/>
              </a:ext>
            </a:extLst>
          </p:cNvPr>
          <p:cNvSpPr/>
          <p:nvPr/>
        </p:nvSpPr>
        <p:spPr>
          <a:xfrm>
            <a:off x="1816316" y="4239721"/>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Grün-Ohr-Hasen</a:t>
            </a:r>
          </a:p>
        </p:txBody>
      </p:sp>
      <p:sp>
        <p:nvSpPr>
          <p:cNvPr id="81" name="Rechteck: abgerundete Ecken 80">
            <a:extLst>
              <a:ext uri="{FF2B5EF4-FFF2-40B4-BE49-F238E27FC236}">
                <a16:creationId xmlns:a16="http://schemas.microsoft.com/office/drawing/2014/main" id="{82A110FE-3850-4A57-1B1D-F78A101C428C}"/>
              </a:ext>
            </a:extLst>
          </p:cNvPr>
          <p:cNvSpPr/>
          <p:nvPr/>
        </p:nvSpPr>
        <p:spPr>
          <a:xfrm>
            <a:off x="29870" y="4239721"/>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Gute Zeiten, schlechte Zeiten</a:t>
            </a:r>
          </a:p>
        </p:txBody>
      </p:sp>
      <p:sp>
        <p:nvSpPr>
          <p:cNvPr id="82" name="Rechteck: abgerundete Ecken 81">
            <a:extLst>
              <a:ext uri="{FF2B5EF4-FFF2-40B4-BE49-F238E27FC236}">
                <a16:creationId xmlns:a16="http://schemas.microsoft.com/office/drawing/2014/main" id="{D081FBD3-95EA-5BC8-E5BA-51086CBA23CA}"/>
              </a:ext>
            </a:extLst>
          </p:cNvPr>
          <p:cNvSpPr/>
          <p:nvPr/>
        </p:nvSpPr>
        <p:spPr>
          <a:xfrm>
            <a:off x="3602762" y="4239721"/>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Tropenfrüchte</a:t>
            </a:r>
          </a:p>
        </p:txBody>
      </p:sp>
      <p:sp>
        <p:nvSpPr>
          <p:cNvPr id="83" name="Rechteck: abgerundete Ecken 82">
            <a:extLst>
              <a:ext uri="{FF2B5EF4-FFF2-40B4-BE49-F238E27FC236}">
                <a16:creationId xmlns:a16="http://schemas.microsoft.com/office/drawing/2014/main" id="{2A659242-D9DC-1569-C2A8-8E6B80C73AB7}"/>
              </a:ext>
            </a:extLst>
          </p:cNvPr>
          <p:cNvSpPr/>
          <p:nvPr/>
        </p:nvSpPr>
        <p:spPr>
          <a:xfrm>
            <a:off x="5389207" y="4239721"/>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Yoghurt-</a:t>
            </a:r>
            <a:r>
              <a:rPr lang="de-DE" sz="1200" dirty="0" err="1">
                <a:solidFill>
                  <a:schemeClr val="tx1"/>
                </a:solidFill>
                <a:latin typeface="Times New Roman" panose="02020603050405020304" pitchFamily="18" charset="0"/>
                <a:cs typeface="Times New Roman" panose="02020603050405020304" pitchFamily="18" charset="0"/>
              </a:rPr>
              <a:t>Gums</a:t>
            </a: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84" name="Rechteck 83">
            <a:extLst>
              <a:ext uri="{FF2B5EF4-FFF2-40B4-BE49-F238E27FC236}">
                <a16:creationId xmlns:a16="http://schemas.microsoft.com/office/drawing/2014/main" id="{47518487-66F8-980B-782A-C89004F0F465}"/>
              </a:ext>
            </a:extLst>
          </p:cNvPr>
          <p:cNvSpPr/>
          <p:nvPr/>
        </p:nvSpPr>
        <p:spPr>
          <a:xfrm>
            <a:off x="1989000" y="4808317"/>
            <a:ext cx="2880000" cy="504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92" name="Rechteck: abgerundete Ecken 91">
            <a:extLst>
              <a:ext uri="{FF2B5EF4-FFF2-40B4-BE49-F238E27FC236}">
                <a16:creationId xmlns:a16="http://schemas.microsoft.com/office/drawing/2014/main" id="{5C201EEF-8DD9-7AEE-A925-D81F06C49FD7}"/>
              </a:ext>
            </a:extLst>
          </p:cNvPr>
          <p:cNvSpPr/>
          <p:nvPr/>
        </p:nvSpPr>
        <p:spPr>
          <a:xfrm>
            <a:off x="29870" y="8168188"/>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Nicholas Hammond</a:t>
            </a:r>
          </a:p>
        </p:txBody>
      </p:sp>
      <p:sp>
        <p:nvSpPr>
          <p:cNvPr id="93" name="Rechteck: abgerundete Ecken 92">
            <a:extLst>
              <a:ext uri="{FF2B5EF4-FFF2-40B4-BE49-F238E27FC236}">
                <a16:creationId xmlns:a16="http://schemas.microsoft.com/office/drawing/2014/main" id="{98BE628D-7722-7FF0-E06B-FC00C7C3F206}"/>
              </a:ext>
            </a:extLst>
          </p:cNvPr>
          <p:cNvSpPr/>
          <p:nvPr/>
        </p:nvSpPr>
        <p:spPr>
          <a:xfrm>
            <a:off x="1816316" y="8168188"/>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Tobey Maguire</a:t>
            </a:r>
          </a:p>
        </p:txBody>
      </p:sp>
      <p:sp>
        <p:nvSpPr>
          <p:cNvPr id="94" name="Rechteck: abgerundete Ecken 93">
            <a:extLst>
              <a:ext uri="{FF2B5EF4-FFF2-40B4-BE49-F238E27FC236}">
                <a16:creationId xmlns:a16="http://schemas.microsoft.com/office/drawing/2014/main" id="{D7FC14E1-4478-7533-1339-184A03714B85}"/>
              </a:ext>
            </a:extLst>
          </p:cNvPr>
          <p:cNvSpPr/>
          <p:nvPr/>
        </p:nvSpPr>
        <p:spPr>
          <a:xfrm>
            <a:off x="3602762" y="8168188"/>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Andrew Garfield</a:t>
            </a:r>
          </a:p>
        </p:txBody>
      </p:sp>
      <p:sp>
        <p:nvSpPr>
          <p:cNvPr id="95" name="Rechteck: abgerundete Ecken 94">
            <a:extLst>
              <a:ext uri="{FF2B5EF4-FFF2-40B4-BE49-F238E27FC236}">
                <a16:creationId xmlns:a16="http://schemas.microsoft.com/office/drawing/2014/main" id="{EC89C38F-DC5F-A69E-8F85-5A694F9D74E0}"/>
              </a:ext>
            </a:extLst>
          </p:cNvPr>
          <p:cNvSpPr/>
          <p:nvPr/>
        </p:nvSpPr>
        <p:spPr>
          <a:xfrm>
            <a:off x="5389207" y="8168188"/>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Tom Holland</a:t>
            </a:r>
          </a:p>
        </p:txBody>
      </p:sp>
      <p:sp>
        <p:nvSpPr>
          <p:cNvPr id="96" name="Rechteck 95">
            <a:extLst>
              <a:ext uri="{FF2B5EF4-FFF2-40B4-BE49-F238E27FC236}">
                <a16:creationId xmlns:a16="http://schemas.microsoft.com/office/drawing/2014/main" id="{4D6B7ED6-B32F-812E-188F-67C4DE743C0D}"/>
              </a:ext>
            </a:extLst>
          </p:cNvPr>
          <p:cNvSpPr/>
          <p:nvPr/>
        </p:nvSpPr>
        <p:spPr>
          <a:xfrm>
            <a:off x="1989000" y="8728977"/>
            <a:ext cx="2880000" cy="504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97" name="Rechteck: abgerundete Ecken 96">
            <a:extLst>
              <a:ext uri="{FF2B5EF4-FFF2-40B4-BE49-F238E27FC236}">
                <a16:creationId xmlns:a16="http://schemas.microsoft.com/office/drawing/2014/main" id="{6BC9C75A-D439-9C97-0E0B-E1D797857BA1}"/>
              </a:ext>
            </a:extLst>
          </p:cNvPr>
          <p:cNvSpPr/>
          <p:nvPr/>
        </p:nvSpPr>
        <p:spPr>
          <a:xfrm>
            <a:off x="29870" y="9477677"/>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Detlef D. Soost</a:t>
            </a:r>
          </a:p>
        </p:txBody>
      </p:sp>
      <p:sp>
        <p:nvSpPr>
          <p:cNvPr id="98" name="Rechteck: abgerundete Ecken 97">
            <a:extLst>
              <a:ext uri="{FF2B5EF4-FFF2-40B4-BE49-F238E27FC236}">
                <a16:creationId xmlns:a16="http://schemas.microsoft.com/office/drawing/2014/main" id="{95E71B03-3BEE-046C-6FB0-B082F4DFA788}"/>
              </a:ext>
            </a:extLst>
          </p:cNvPr>
          <p:cNvSpPr/>
          <p:nvPr/>
        </p:nvSpPr>
        <p:spPr>
          <a:xfrm>
            <a:off x="1816316" y="9477677"/>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Jürgen Vogel</a:t>
            </a:r>
          </a:p>
        </p:txBody>
      </p:sp>
      <p:sp>
        <p:nvSpPr>
          <p:cNvPr id="99" name="Rechteck: abgerundete Ecken 98">
            <a:extLst>
              <a:ext uri="{FF2B5EF4-FFF2-40B4-BE49-F238E27FC236}">
                <a16:creationId xmlns:a16="http://schemas.microsoft.com/office/drawing/2014/main" id="{CCB0ED26-8C10-4311-C3F7-317DF57844CD}"/>
              </a:ext>
            </a:extLst>
          </p:cNvPr>
          <p:cNvSpPr/>
          <p:nvPr/>
        </p:nvSpPr>
        <p:spPr>
          <a:xfrm>
            <a:off x="3602762" y="9477677"/>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err="1">
                <a:solidFill>
                  <a:schemeClr val="tx1"/>
                </a:solidFill>
                <a:latin typeface="Times New Roman" panose="02020603050405020304" pitchFamily="18" charset="0"/>
                <a:cs typeface="Times New Roman" panose="02020603050405020304" pitchFamily="18" charset="0"/>
              </a:rPr>
              <a:t>Zinédine</a:t>
            </a:r>
            <a:r>
              <a:rPr lang="de-DE" sz="1200" dirty="0">
                <a:solidFill>
                  <a:schemeClr val="tx1"/>
                </a:solidFill>
                <a:latin typeface="Times New Roman" panose="02020603050405020304" pitchFamily="18" charset="0"/>
                <a:cs typeface="Times New Roman" panose="02020603050405020304" pitchFamily="18" charset="0"/>
              </a:rPr>
              <a:t> Zidane</a:t>
            </a:r>
          </a:p>
        </p:txBody>
      </p:sp>
      <p:sp>
        <p:nvSpPr>
          <p:cNvPr id="100" name="Rechteck: abgerundete Ecken 99">
            <a:extLst>
              <a:ext uri="{FF2B5EF4-FFF2-40B4-BE49-F238E27FC236}">
                <a16:creationId xmlns:a16="http://schemas.microsoft.com/office/drawing/2014/main" id="{DE28491B-8B52-2F6B-4774-0E8DD6DA7124}"/>
              </a:ext>
            </a:extLst>
          </p:cNvPr>
          <p:cNvSpPr/>
          <p:nvPr/>
        </p:nvSpPr>
        <p:spPr>
          <a:xfrm>
            <a:off x="5389207" y="9477677"/>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Jeff Bezos</a:t>
            </a:r>
          </a:p>
        </p:txBody>
      </p:sp>
      <p:sp>
        <p:nvSpPr>
          <p:cNvPr id="101" name="Rechteck 100">
            <a:extLst>
              <a:ext uri="{FF2B5EF4-FFF2-40B4-BE49-F238E27FC236}">
                <a16:creationId xmlns:a16="http://schemas.microsoft.com/office/drawing/2014/main" id="{23E48C55-E982-402D-E75F-174F4AADE6B7}"/>
              </a:ext>
            </a:extLst>
          </p:cNvPr>
          <p:cNvSpPr/>
          <p:nvPr/>
        </p:nvSpPr>
        <p:spPr>
          <a:xfrm>
            <a:off x="1989000" y="10040886"/>
            <a:ext cx="2880000" cy="504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102" name="Rechteck: abgerundete Ecken 101">
            <a:extLst>
              <a:ext uri="{FF2B5EF4-FFF2-40B4-BE49-F238E27FC236}">
                <a16:creationId xmlns:a16="http://schemas.microsoft.com/office/drawing/2014/main" id="{3D97B86B-F204-4D84-366F-D455845B00F9}"/>
              </a:ext>
            </a:extLst>
          </p:cNvPr>
          <p:cNvSpPr/>
          <p:nvPr/>
        </p:nvSpPr>
        <p:spPr>
          <a:xfrm>
            <a:off x="29870" y="10787167"/>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Tage des Condor</a:t>
            </a:r>
          </a:p>
        </p:txBody>
      </p:sp>
      <p:sp>
        <p:nvSpPr>
          <p:cNvPr id="103" name="Rechteck: abgerundete Ecken 102">
            <a:extLst>
              <a:ext uri="{FF2B5EF4-FFF2-40B4-BE49-F238E27FC236}">
                <a16:creationId xmlns:a16="http://schemas.microsoft.com/office/drawing/2014/main" id="{094C076D-0F64-D2CC-EB72-87E39AB753B9}"/>
              </a:ext>
            </a:extLst>
          </p:cNvPr>
          <p:cNvSpPr/>
          <p:nvPr/>
        </p:nvSpPr>
        <p:spPr>
          <a:xfrm>
            <a:off x="1816316" y="10787167"/>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Tenöre</a:t>
            </a:r>
          </a:p>
        </p:txBody>
      </p:sp>
      <p:sp>
        <p:nvSpPr>
          <p:cNvPr id="104" name="Rechteck: abgerundete Ecken 103">
            <a:extLst>
              <a:ext uri="{FF2B5EF4-FFF2-40B4-BE49-F238E27FC236}">
                <a16:creationId xmlns:a16="http://schemas.microsoft.com/office/drawing/2014/main" id="{6FC45AD4-CA05-763E-9F82-AD986BA9BD84}"/>
              </a:ext>
            </a:extLst>
          </p:cNvPr>
          <p:cNvSpPr/>
          <p:nvPr/>
        </p:nvSpPr>
        <p:spPr>
          <a:xfrm>
            <a:off x="3602762" y="10787167"/>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Fragezeichen</a:t>
            </a:r>
          </a:p>
        </p:txBody>
      </p:sp>
      <p:sp>
        <p:nvSpPr>
          <p:cNvPr id="105" name="Rechteck: abgerundete Ecken 104">
            <a:extLst>
              <a:ext uri="{FF2B5EF4-FFF2-40B4-BE49-F238E27FC236}">
                <a16:creationId xmlns:a16="http://schemas.microsoft.com/office/drawing/2014/main" id="{CB2D32A5-EA8C-F72E-CBC8-3A72E9FEAF73}"/>
              </a:ext>
            </a:extLst>
          </p:cNvPr>
          <p:cNvSpPr/>
          <p:nvPr/>
        </p:nvSpPr>
        <p:spPr>
          <a:xfrm>
            <a:off x="5389207" y="10787167"/>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Musketiere</a:t>
            </a:r>
          </a:p>
        </p:txBody>
      </p:sp>
      <p:sp>
        <p:nvSpPr>
          <p:cNvPr id="106" name="Rechteck 105">
            <a:extLst>
              <a:ext uri="{FF2B5EF4-FFF2-40B4-BE49-F238E27FC236}">
                <a16:creationId xmlns:a16="http://schemas.microsoft.com/office/drawing/2014/main" id="{A9D4B282-DEEB-1755-AD9E-A0704AE7B358}"/>
              </a:ext>
            </a:extLst>
          </p:cNvPr>
          <p:cNvSpPr/>
          <p:nvPr/>
        </p:nvSpPr>
        <p:spPr>
          <a:xfrm>
            <a:off x="1989000" y="11354634"/>
            <a:ext cx="2880000" cy="504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3" name="Rechteck: abgerundete Ecken 2">
            <a:extLst>
              <a:ext uri="{FF2B5EF4-FFF2-40B4-BE49-F238E27FC236}">
                <a16:creationId xmlns:a16="http://schemas.microsoft.com/office/drawing/2014/main" id="{9428AD9F-64CE-B461-3A9F-32949C79CCF4}"/>
              </a:ext>
            </a:extLst>
          </p:cNvPr>
          <p:cNvSpPr/>
          <p:nvPr/>
        </p:nvSpPr>
        <p:spPr>
          <a:xfrm>
            <a:off x="29870" y="5549210"/>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Angelo Giuseppe Roncalli</a:t>
            </a:r>
          </a:p>
        </p:txBody>
      </p:sp>
      <p:sp>
        <p:nvSpPr>
          <p:cNvPr id="4" name="Rechteck: abgerundete Ecken 3">
            <a:extLst>
              <a:ext uri="{FF2B5EF4-FFF2-40B4-BE49-F238E27FC236}">
                <a16:creationId xmlns:a16="http://schemas.microsoft.com/office/drawing/2014/main" id="{D61E0B72-8DDC-F551-1D6A-5015DA24137A}"/>
              </a:ext>
            </a:extLst>
          </p:cNvPr>
          <p:cNvSpPr/>
          <p:nvPr/>
        </p:nvSpPr>
        <p:spPr>
          <a:xfrm>
            <a:off x="1816316" y="5549210"/>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Jorge Mario Bergoglio</a:t>
            </a:r>
          </a:p>
        </p:txBody>
      </p:sp>
      <p:sp>
        <p:nvSpPr>
          <p:cNvPr id="10" name="Rechteck: abgerundete Ecken 9">
            <a:extLst>
              <a:ext uri="{FF2B5EF4-FFF2-40B4-BE49-F238E27FC236}">
                <a16:creationId xmlns:a16="http://schemas.microsoft.com/office/drawing/2014/main" id="{83731EF9-9628-DD1B-BFB1-6ED5366B3843}"/>
              </a:ext>
            </a:extLst>
          </p:cNvPr>
          <p:cNvSpPr/>
          <p:nvPr/>
        </p:nvSpPr>
        <p:spPr>
          <a:xfrm>
            <a:off x="3602762" y="5549210"/>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Karol Józef </a:t>
            </a:r>
            <a:r>
              <a:rPr lang="de-DE" sz="1200" dirty="0" err="1">
                <a:solidFill>
                  <a:schemeClr val="tx1"/>
                </a:solidFill>
                <a:latin typeface="Times New Roman" panose="02020603050405020304" pitchFamily="18" charset="0"/>
                <a:cs typeface="Times New Roman" panose="02020603050405020304" pitchFamily="18" charset="0"/>
              </a:rPr>
              <a:t>Wojtyła</a:t>
            </a:r>
            <a:r>
              <a:rPr lang="de-DE" sz="1200" dirty="0">
                <a:solidFill>
                  <a:schemeClr val="tx1"/>
                </a:solidFill>
                <a:latin typeface="Times New Roman" panose="02020603050405020304" pitchFamily="18" charset="0"/>
                <a:cs typeface="Times New Roman" panose="02020603050405020304" pitchFamily="18" charset="0"/>
              </a:rPr>
              <a:t> </a:t>
            </a:r>
          </a:p>
        </p:txBody>
      </p:sp>
      <p:sp>
        <p:nvSpPr>
          <p:cNvPr id="11" name="Rechteck: abgerundete Ecken 10">
            <a:extLst>
              <a:ext uri="{FF2B5EF4-FFF2-40B4-BE49-F238E27FC236}">
                <a16:creationId xmlns:a16="http://schemas.microsoft.com/office/drawing/2014/main" id="{D903B7C8-E323-3391-70FC-DF29E83544F4}"/>
              </a:ext>
            </a:extLst>
          </p:cNvPr>
          <p:cNvSpPr/>
          <p:nvPr/>
        </p:nvSpPr>
        <p:spPr>
          <a:xfrm>
            <a:off x="5389207" y="5549210"/>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Joseph Ratzinger</a:t>
            </a:r>
          </a:p>
        </p:txBody>
      </p:sp>
      <p:sp>
        <p:nvSpPr>
          <p:cNvPr id="12" name="Rechteck 11">
            <a:extLst>
              <a:ext uri="{FF2B5EF4-FFF2-40B4-BE49-F238E27FC236}">
                <a16:creationId xmlns:a16="http://schemas.microsoft.com/office/drawing/2014/main" id="{26235608-B755-6B03-BE8D-5EF803104ED0}"/>
              </a:ext>
            </a:extLst>
          </p:cNvPr>
          <p:cNvSpPr/>
          <p:nvPr/>
        </p:nvSpPr>
        <p:spPr>
          <a:xfrm>
            <a:off x="1989000" y="6107519"/>
            <a:ext cx="2880000" cy="504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14" name="Rechteck: abgerundete Ecken 13">
            <a:extLst>
              <a:ext uri="{FF2B5EF4-FFF2-40B4-BE49-F238E27FC236}">
                <a16:creationId xmlns:a16="http://schemas.microsoft.com/office/drawing/2014/main" id="{FD032607-30EE-052B-D81D-9A7495A824D4}"/>
              </a:ext>
            </a:extLst>
          </p:cNvPr>
          <p:cNvSpPr/>
          <p:nvPr/>
        </p:nvSpPr>
        <p:spPr>
          <a:xfrm>
            <a:off x="29870" y="6858699"/>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Hafnium</a:t>
            </a:r>
          </a:p>
        </p:txBody>
      </p:sp>
      <p:sp>
        <p:nvSpPr>
          <p:cNvPr id="15" name="Rechteck: abgerundete Ecken 14">
            <a:extLst>
              <a:ext uri="{FF2B5EF4-FFF2-40B4-BE49-F238E27FC236}">
                <a16:creationId xmlns:a16="http://schemas.microsoft.com/office/drawing/2014/main" id="{DE920BB0-467E-50E9-435E-CE47C493BB30}"/>
              </a:ext>
            </a:extLst>
          </p:cNvPr>
          <p:cNvSpPr/>
          <p:nvPr/>
        </p:nvSpPr>
        <p:spPr>
          <a:xfrm>
            <a:off x="1816316" y="6858699"/>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Berkelium</a:t>
            </a:r>
          </a:p>
        </p:txBody>
      </p:sp>
      <p:sp>
        <p:nvSpPr>
          <p:cNvPr id="16" name="Rechteck: abgerundete Ecken 15">
            <a:extLst>
              <a:ext uri="{FF2B5EF4-FFF2-40B4-BE49-F238E27FC236}">
                <a16:creationId xmlns:a16="http://schemas.microsoft.com/office/drawing/2014/main" id="{F467E3CB-24F1-F72E-D64D-DCB103F8977C}"/>
              </a:ext>
            </a:extLst>
          </p:cNvPr>
          <p:cNvSpPr/>
          <p:nvPr/>
        </p:nvSpPr>
        <p:spPr>
          <a:xfrm>
            <a:off x="3602762" y="6858699"/>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Lutetium</a:t>
            </a:r>
          </a:p>
        </p:txBody>
      </p:sp>
      <p:sp>
        <p:nvSpPr>
          <p:cNvPr id="17" name="Rechteck: abgerundete Ecken 16">
            <a:extLst>
              <a:ext uri="{FF2B5EF4-FFF2-40B4-BE49-F238E27FC236}">
                <a16:creationId xmlns:a16="http://schemas.microsoft.com/office/drawing/2014/main" id="{69648E79-3FEB-A89D-FEAD-D9D93814147C}"/>
              </a:ext>
            </a:extLst>
          </p:cNvPr>
          <p:cNvSpPr/>
          <p:nvPr/>
        </p:nvSpPr>
        <p:spPr>
          <a:xfrm>
            <a:off x="5389207" y="6858699"/>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Darmstadtium</a:t>
            </a:r>
          </a:p>
        </p:txBody>
      </p:sp>
      <p:sp>
        <p:nvSpPr>
          <p:cNvPr id="18" name="Rechteck 17">
            <a:extLst>
              <a:ext uri="{FF2B5EF4-FFF2-40B4-BE49-F238E27FC236}">
                <a16:creationId xmlns:a16="http://schemas.microsoft.com/office/drawing/2014/main" id="{BD755EFD-EB88-2AB3-AAB4-6AFFFB1DDCE7}"/>
              </a:ext>
            </a:extLst>
          </p:cNvPr>
          <p:cNvSpPr/>
          <p:nvPr/>
        </p:nvSpPr>
        <p:spPr>
          <a:xfrm>
            <a:off x="1989000" y="7419765"/>
            <a:ext cx="2880000" cy="504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20" name="Textfeld 19">
            <a:extLst>
              <a:ext uri="{FF2B5EF4-FFF2-40B4-BE49-F238E27FC236}">
                <a16:creationId xmlns:a16="http://schemas.microsoft.com/office/drawing/2014/main" id="{6E5C541D-A122-31D9-9F8D-AC9FF5694D3E}"/>
              </a:ext>
            </a:extLst>
          </p:cNvPr>
          <p:cNvSpPr txBox="1"/>
          <p:nvPr/>
        </p:nvSpPr>
        <p:spPr>
          <a:xfrm>
            <a:off x="382609" y="11906994"/>
            <a:ext cx="6091428" cy="233269"/>
          </a:xfrm>
          <a:prstGeom prst="rect">
            <a:avLst/>
          </a:prstGeom>
          <a:noFill/>
        </p:spPr>
        <p:txBody>
          <a:bodyPr wrap="square" rtlCol="0">
            <a:spAutoFit/>
          </a:bodyPr>
          <a:lstStyle/>
          <a:p>
            <a:pPr>
              <a:lnSpc>
                <a:spcPct val="107000"/>
              </a:lnSpc>
              <a:spcAft>
                <a:spcPts val="800"/>
              </a:spcAft>
            </a:pPr>
            <a:r>
              <a:rPr lang="de-DE" sz="900" i="1" dirty="0">
                <a:effectLst/>
                <a:latin typeface="Times New Roman" panose="02020603050405020304" pitchFamily="18" charset="0"/>
                <a:ea typeface="Calibri" panose="020F0502020204030204" pitchFamily="34" charset="0"/>
                <a:cs typeface="Times New Roman" panose="02020603050405020304" pitchFamily="18" charset="0"/>
              </a:rPr>
              <a:t>Ein Südstadttrolle-Quiz</a:t>
            </a:r>
            <a:r>
              <a:rPr lang="de-DE" sz="900" dirty="0">
                <a:effectLst/>
                <a:latin typeface="Times New Roman" panose="02020603050405020304" pitchFamily="18" charset="0"/>
                <a:ea typeface="Calibri" panose="020F0502020204030204" pitchFamily="34" charset="0"/>
                <a:cs typeface="Times New Roman" panose="02020603050405020304" pitchFamily="18" charset="0"/>
              </a:rPr>
              <a:t>       Weitere Informationen zum Pubquiz in der Kippe unter: https://hobelgang.de/Kippe23/index.html</a:t>
            </a:r>
          </a:p>
        </p:txBody>
      </p:sp>
      <p:sp>
        <p:nvSpPr>
          <p:cNvPr id="2" name="Textfeld 1">
            <a:extLst>
              <a:ext uri="{FF2B5EF4-FFF2-40B4-BE49-F238E27FC236}">
                <a16:creationId xmlns:a16="http://schemas.microsoft.com/office/drawing/2014/main" id="{16646307-09A3-B845-3838-3C6EB117DB82}"/>
              </a:ext>
            </a:extLst>
          </p:cNvPr>
          <p:cNvSpPr txBox="1"/>
          <p:nvPr/>
        </p:nvSpPr>
        <p:spPr>
          <a:xfrm>
            <a:off x="114788" y="39511"/>
            <a:ext cx="252295" cy="338554"/>
          </a:xfrm>
          <a:prstGeom prst="rect">
            <a:avLst/>
          </a:prstGeom>
          <a:noFill/>
        </p:spPr>
        <p:txBody>
          <a:bodyPr wrap="square" rtlCol="0">
            <a:spAutoFit/>
          </a:bodyPr>
          <a:lstStyle/>
          <a:p>
            <a:r>
              <a:rPr lang="de-DE" sz="1600" dirty="0">
                <a:latin typeface="Times New Roman" panose="02020603050405020304" pitchFamily="18" charset="0"/>
                <a:cs typeface="Times New Roman" panose="02020603050405020304" pitchFamily="18" charset="0"/>
              </a:rPr>
              <a:t>9</a:t>
            </a:r>
          </a:p>
        </p:txBody>
      </p:sp>
      <p:sp>
        <p:nvSpPr>
          <p:cNvPr id="13" name="Textfeld 12">
            <a:extLst>
              <a:ext uri="{FF2B5EF4-FFF2-40B4-BE49-F238E27FC236}">
                <a16:creationId xmlns:a16="http://schemas.microsoft.com/office/drawing/2014/main" id="{27684FF2-8F8B-3222-8D0C-49601077ADFF}"/>
              </a:ext>
            </a:extLst>
          </p:cNvPr>
          <p:cNvSpPr txBox="1"/>
          <p:nvPr/>
        </p:nvSpPr>
        <p:spPr>
          <a:xfrm>
            <a:off x="114788" y="1322879"/>
            <a:ext cx="396000" cy="584775"/>
          </a:xfrm>
          <a:prstGeom prst="rect">
            <a:avLst/>
          </a:prstGeom>
          <a:noFill/>
        </p:spPr>
        <p:txBody>
          <a:bodyPr wrap="square" rtlCol="0">
            <a:spAutoFit/>
          </a:bodyPr>
          <a:lstStyle/>
          <a:p>
            <a:r>
              <a:rPr lang="de-DE" sz="1600" dirty="0">
                <a:latin typeface="Times New Roman" panose="02020603050405020304" pitchFamily="18" charset="0"/>
                <a:cs typeface="Times New Roman" panose="02020603050405020304" pitchFamily="18" charset="0"/>
              </a:rPr>
              <a:t>10</a:t>
            </a:r>
          </a:p>
        </p:txBody>
      </p:sp>
      <p:sp>
        <p:nvSpPr>
          <p:cNvPr id="19" name="Textfeld 18">
            <a:extLst>
              <a:ext uri="{FF2B5EF4-FFF2-40B4-BE49-F238E27FC236}">
                <a16:creationId xmlns:a16="http://schemas.microsoft.com/office/drawing/2014/main" id="{452A1B6E-E54A-F643-E955-631A45586A40}"/>
              </a:ext>
            </a:extLst>
          </p:cNvPr>
          <p:cNvSpPr txBox="1"/>
          <p:nvPr/>
        </p:nvSpPr>
        <p:spPr>
          <a:xfrm>
            <a:off x="114788" y="2646353"/>
            <a:ext cx="396000" cy="338554"/>
          </a:xfrm>
          <a:prstGeom prst="rect">
            <a:avLst/>
          </a:prstGeom>
          <a:noFill/>
        </p:spPr>
        <p:txBody>
          <a:bodyPr wrap="square" rtlCol="0">
            <a:spAutoFit/>
          </a:bodyPr>
          <a:lstStyle/>
          <a:p>
            <a:r>
              <a:rPr lang="de-DE" sz="1600" dirty="0">
                <a:latin typeface="Times New Roman" panose="02020603050405020304" pitchFamily="18" charset="0"/>
                <a:cs typeface="Times New Roman" panose="02020603050405020304" pitchFamily="18" charset="0"/>
              </a:rPr>
              <a:t>11</a:t>
            </a:r>
          </a:p>
        </p:txBody>
      </p:sp>
      <p:sp>
        <p:nvSpPr>
          <p:cNvPr id="21" name="Textfeld 20">
            <a:extLst>
              <a:ext uri="{FF2B5EF4-FFF2-40B4-BE49-F238E27FC236}">
                <a16:creationId xmlns:a16="http://schemas.microsoft.com/office/drawing/2014/main" id="{AC8AD691-C8D1-FA17-89C0-8A3C1F65ABFA}"/>
              </a:ext>
            </a:extLst>
          </p:cNvPr>
          <p:cNvSpPr txBox="1"/>
          <p:nvPr/>
        </p:nvSpPr>
        <p:spPr>
          <a:xfrm>
            <a:off x="114788" y="3925711"/>
            <a:ext cx="396000" cy="338554"/>
          </a:xfrm>
          <a:prstGeom prst="rect">
            <a:avLst/>
          </a:prstGeom>
          <a:noFill/>
        </p:spPr>
        <p:txBody>
          <a:bodyPr wrap="square" rtlCol="0">
            <a:spAutoFit/>
          </a:bodyPr>
          <a:lstStyle/>
          <a:p>
            <a:r>
              <a:rPr lang="de-DE" sz="1600" dirty="0">
                <a:latin typeface="Times New Roman" panose="02020603050405020304" pitchFamily="18" charset="0"/>
                <a:cs typeface="Times New Roman" panose="02020603050405020304" pitchFamily="18" charset="0"/>
              </a:rPr>
              <a:t>12</a:t>
            </a:r>
          </a:p>
        </p:txBody>
      </p:sp>
      <p:sp>
        <p:nvSpPr>
          <p:cNvPr id="22" name="Textfeld 21">
            <a:extLst>
              <a:ext uri="{FF2B5EF4-FFF2-40B4-BE49-F238E27FC236}">
                <a16:creationId xmlns:a16="http://schemas.microsoft.com/office/drawing/2014/main" id="{7FCB5753-6646-900A-92D7-5F5250E8AACF}"/>
              </a:ext>
            </a:extLst>
          </p:cNvPr>
          <p:cNvSpPr txBox="1"/>
          <p:nvPr/>
        </p:nvSpPr>
        <p:spPr>
          <a:xfrm>
            <a:off x="114788" y="5253195"/>
            <a:ext cx="396000" cy="338554"/>
          </a:xfrm>
          <a:prstGeom prst="rect">
            <a:avLst/>
          </a:prstGeom>
          <a:noFill/>
        </p:spPr>
        <p:txBody>
          <a:bodyPr wrap="square" rtlCol="0">
            <a:spAutoFit/>
          </a:bodyPr>
          <a:lstStyle/>
          <a:p>
            <a:r>
              <a:rPr lang="de-DE" sz="1600" dirty="0">
                <a:latin typeface="Times New Roman" panose="02020603050405020304" pitchFamily="18" charset="0"/>
                <a:cs typeface="Times New Roman" panose="02020603050405020304" pitchFamily="18" charset="0"/>
              </a:rPr>
              <a:t>13</a:t>
            </a:r>
          </a:p>
        </p:txBody>
      </p:sp>
      <p:sp>
        <p:nvSpPr>
          <p:cNvPr id="23" name="Textfeld 22">
            <a:extLst>
              <a:ext uri="{FF2B5EF4-FFF2-40B4-BE49-F238E27FC236}">
                <a16:creationId xmlns:a16="http://schemas.microsoft.com/office/drawing/2014/main" id="{47CFD8C7-EDE1-8B91-633F-CE67BA65D569}"/>
              </a:ext>
            </a:extLst>
          </p:cNvPr>
          <p:cNvSpPr txBox="1"/>
          <p:nvPr/>
        </p:nvSpPr>
        <p:spPr>
          <a:xfrm>
            <a:off x="114788" y="6567451"/>
            <a:ext cx="396000" cy="338554"/>
          </a:xfrm>
          <a:prstGeom prst="rect">
            <a:avLst/>
          </a:prstGeom>
          <a:noFill/>
        </p:spPr>
        <p:txBody>
          <a:bodyPr wrap="square" rtlCol="0">
            <a:spAutoFit/>
          </a:bodyPr>
          <a:lstStyle/>
          <a:p>
            <a:r>
              <a:rPr lang="de-DE" sz="1600" dirty="0">
                <a:latin typeface="Times New Roman" panose="02020603050405020304" pitchFamily="18" charset="0"/>
                <a:cs typeface="Times New Roman" panose="02020603050405020304" pitchFamily="18" charset="0"/>
              </a:rPr>
              <a:t>14</a:t>
            </a:r>
          </a:p>
        </p:txBody>
      </p:sp>
      <p:sp>
        <p:nvSpPr>
          <p:cNvPr id="24" name="Textfeld 23">
            <a:extLst>
              <a:ext uri="{FF2B5EF4-FFF2-40B4-BE49-F238E27FC236}">
                <a16:creationId xmlns:a16="http://schemas.microsoft.com/office/drawing/2014/main" id="{87B03875-1E99-463A-CC21-D3334BD3FDBB}"/>
              </a:ext>
            </a:extLst>
          </p:cNvPr>
          <p:cNvSpPr txBox="1"/>
          <p:nvPr/>
        </p:nvSpPr>
        <p:spPr>
          <a:xfrm>
            <a:off x="114788" y="7866053"/>
            <a:ext cx="396000" cy="338554"/>
          </a:xfrm>
          <a:prstGeom prst="rect">
            <a:avLst/>
          </a:prstGeom>
          <a:noFill/>
        </p:spPr>
        <p:txBody>
          <a:bodyPr wrap="square" rtlCol="0">
            <a:spAutoFit/>
          </a:bodyPr>
          <a:lstStyle/>
          <a:p>
            <a:r>
              <a:rPr lang="de-DE" sz="1600" dirty="0">
                <a:latin typeface="Times New Roman" panose="02020603050405020304" pitchFamily="18" charset="0"/>
                <a:cs typeface="Times New Roman" panose="02020603050405020304" pitchFamily="18" charset="0"/>
              </a:rPr>
              <a:t>15</a:t>
            </a:r>
          </a:p>
        </p:txBody>
      </p:sp>
      <p:sp>
        <p:nvSpPr>
          <p:cNvPr id="25" name="Textfeld 24">
            <a:extLst>
              <a:ext uri="{FF2B5EF4-FFF2-40B4-BE49-F238E27FC236}">
                <a16:creationId xmlns:a16="http://schemas.microsoft.com/office/drawing/2014/main" id="{3396A68E-1E31-233D-8506-C09E254848F0}"/>
              </a:ext>
            </a:extLst>
          </p:cNvPr>
          <p:cNvSpPr txBox="1"/>
          <p:nvPr/>
        </p:nvSpPr>
        <p:spPr>
          <a:xfrm>
            <a:off x="114788" y="9180837"/>
            <a:ext cx="396000" cy="338554"/>
          </a:xfrm>
          <a:prstGeom prst="rect">
            <a:avLst/>
          </a:prstGeom>
          <a:noFill/>
        </p:spPr>
        <p:txBody>
          <a:bodyPr wrap="square" rtlCol="0">
            <a:spAutoFit/>
          </a:bodyPr>
          <a:lstStyle/>
          <a:p>
            <a:r>
              <a:rPr lang="de-DE" sz="1600" dirty="0">
                <a:latin typeface="Times New Roman" panose="02020603050405020304" pitchFamily="18" charset="0"/>
                <a:cs typeface="Times New Roman" panose="02020603050405020304" pitchFamily="18" charset="0"/>
              </a:rPr>
              <a:t>16</a:t>
            </a:r>
          </a:p>
        </p:txBody>
      </p:sp>
      <p:sp>
        <p:nvSpPr>
          <p:cNvPr id="26" name="Textfeld 25">
            <a:extLst>
              <a:ext uri="{FF2B5EF4-FFF2-40B4-BE49-F238E27FC236}">
                <a16:creationId xmlns:a16="http://schemas.microsoft.com/office/drawing/2014/main" id="{E5DD54CC-B192-7B7F-5A0F-B2117C4FB2F5}"/>
              </a:ext>
            </a:extLst>
          </p:cNvPr>
          <p:cNvSpPr txBox="1"/>
          <p:nvPr/>
        </p:nvSpPr>
        <p:spPr>
          <a:xfrm>
            <a:off x="114788" y="10498295"/>
            <a:ext cx="396000" cy="338554"/>
          </a:xfrm>
          <a:prstGeom prst="rect">
            <a:avLst/>
          </a:prstGeom>
          <a:noFill/>
        </p:spPr>
        <p:txBody>
          <a:bodyPr wrap="square" rtlCol="0">
            <a:spAutoFit/>
          </a:bodyPr>
          <a:lstStyle/>
          <a:p>
            <a:r>
              <a:rPr lang="de-DE" sz="1600" dirty="0">
                <a:latin typeface="Times New Roman" panose="02020603050405020304" pitchFamily="18" charset="0"/>
                <a:cs typeface="Times New Roman" panose="02020603050405020304" pitchFamily="18" charset="0"/>
              </a:rPr>
              <a:t>17</a:t>
            </a:r>
          </a:p>
        </p:txBody>
      </p:sp>
    </p:spTree>
    <p:extLst>
      <p:ext uri="{BB962C8B-B14F-4D97-AF65-F5344CB8AC3E}">
        <p14:creationId xmlns:p14="http://schemas.microsoft.com/office/powerpoint/2010/main" val="3660343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8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8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83"/>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4"/>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0"/>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1"/>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5"/>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6"/>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17"/>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93"/>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94"/>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95"/>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98"/>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99"/>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100"/>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grpId="0" nodeType="clickEffect">
                                  <p:stCondLst>
                                    <p:cond delay="0"/>
                                  </p:stCondLst>
                                  <p:childTnLst>
                                    <p:set>
                                      <p:cBhvr>
                                        <p:cTn id="102" dur="1" fill="hold">
                                          <p:stCondLst>
                                            <p:cond delay="0"/>
                                          </p:stCondLst>
                                        </p:cTn>
                                        <p:tgtEl>
                                          <p:spTgt spid="103"/>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grpId="0" nodeType="clickEffect">
                                  <p:stCondLst>
                                    <p:cond delay="0"/>
                                  </p:stCondLst>
                                  <p:childTnLst>
                                    <p:set>
                                      <p:cBhvr>
                                        <p:cTn id="106" dur="1" fill="hold">
                                          <p:stCondLst>
                                            <p:cond delay="0"/>
                                          </p:stCondLst>
                                        </p:cTn>
                                        <p:tgtEl>
                                          <p:spTgt spid="104"/>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grpId="0" nodeType="clickEffect">
                                  <p:stCondLst>
                                    <p:cond delay="0"/>
                                  </p:stCondLst>
                                  <p:childTnLst>
                                    <p:set>
                                      <p:cBhvr>
                                        <p:cTn id="110" dur="1" fill="hold">
                                          <p:stCondLst>
                                            <p:cond delay="0"/>
                                          </p:stCondLst>
                                        </p:cTn>
                                        <p:tgtEl>
                                          <p:spTgt spid="1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36" grpId="0" animBg="1"/>
      <p:bldP spid="42" grpId="0" animBg="1"/>
      <p:bldP spid="48" grpId="0" animBg="1"/>
      <p:bldP spid="57" grpId="0" animBg="1"/>
      <p:bldP spid="58" grpId="0" animBg="1"/>
      <p:bldP spid="59" grpId="0" animBg="1"/>
      <p:bldP spid="80" grpId="0" animBg="1"/>
      <p:bldP spid="82" grpId="0" animBg="1"/>
      <p:bldP spid="83" grpId="0" animBg="1"/>
      <p:bldP spid="93" grpId="0" animBg="1"/>
      <p:bldP spid="94" grpId="0" animBg="1"/>
      <p:bldP spid="95" grpId="0" animBg="1"/>
      <p:bldP spid="98" grpId="0" animBg="1"/>
      <p:bldP spid="99" grpId="0" animBg="1"/>
      <p:bldP spid="100" grpId="0" animBg="1"/>
      <p:bldP spid="103" grpId="0" animBg="1"/>
      <p:bldP spid="104" grpId="0" animBg="1"/>
      <p:bldP spid="105" grpId="0" animBg="1"/>
      <p:bldP spid="4" grpId="0" animBg="1"/>
      <p:bldP spid="10" grpId="0" animBg="1"/>
      <p:bldP spid="11" grpId="0" animBg="1"/>
      <p:bldP spid="15" grpId="0" animBg="1"/>
      <p:bldP spid="16" grpId="0" animBg="1"/>
      <p:bldP spid="17"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0</TotalTime>
  <Words>321</Words>
  <Application>Microsoft Office PowerPoint</Application>
  <PresentationFormat>Breitbild</PresentationFormat>
  <Paragraphs>98</Paragraphs>
  <Slides>2</Slides>
  <Notes>1</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vt:i4>
      </vt:variant>
    </vt:vector>
  </HeadingPairs>
  <TitlesOfParts>
    <vt:vector size="7" baseType="lpstr">
      <vt:lpstr>Arial</vt:lpstr>
      <vt:lpstr>Calibri</vt:lpstr>
      <vt:lpstr>Calibri Light</vt:lpstr>
      <vt:lpstr>Times New Roman</vt:lpstr>
      <vt:lpstr>Office</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Rebekka</dc:creator>
  <cp:lastModifiedBy> </cp:lastModifiedBy>
  <cp:revision>103</cp:revision>
  <cp:lastPrinted>2023-11-05T12:44:16Z</cp:lastPrinted>
  <dcterms:created xsi:type="dcterms:W3CDTF">2023-08-31T10:00:30Z</dcterms:created>
  <dcterms:modified xsi:type="dcterms:W3CDTF">2023-11-06T16:40:06Z</dcterms:modified>
</cp:coreProperties>
</file>